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theme/theme4.xml" ContentType="application/vnd.openxmlformats-officedocument.theme+xml"/>
  <Override PartName="/ppt/slideLayouts/slideLayout24.xml" ContentType="application/vnd.openxmlformats-officedocument.presentationml.slideLayout+xml"/>
  <Override PartName="/ppt/theme/theme5.xml" ContentType="application/vnd.openxmlformats-officedocument.theme+xml"/>
  <Override PartName="/ppt/slideLayouts/slideLayout25.xml" ContentType="application/vnd.openxmlformats-officedocument.presentationml.slideLayout+xml"/>
  <Override PartName="/ppt/theme/theme6.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7.xml" ContentType="application/vnd.openxmlformats-officedocument.theme+xml"/>
  <Override PartName="/ppt/slideLayouts/slideLayout30.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 id="2147483660" r:id="rId2"/>
    <p:sldMasterId id="2147483705" r:id="rId3"/>
    <p:sldMasterId id="2147483711" r:id="rId4"/>
    <p:sldMasterId id="2147483713" r:id="rId5"/>
    <p:sldMasterId id="2147483715" r:id="rId6"/>
    <p:sldMasterId id="2147483717" r:id="rId7"/>
    <p:sldMasterId id="2147483720" r:id="rId8"/>
  </p:sldMasterIdLst>
  <p:notesMasterIdLst>
    <p:notesMasterId r:id="rId83"/>
  </p:notesMasterIdLst>
  <p:sldIdLst>
    <p:sldId id="348" r:id="rId9"/>
    <p:sldId id="356" r:id="rId10"/>
    <p:sldId id="357" r:id="rId11"/>
    <p:sldId id="359" r:id="rId12"/>
    <p:sldId id="417" r:id="rId13"/>
    <p:sldId id="352" r:id="rId14"/>
    <p:sldId id="358" r:id="rId15"/>
    <p:sldId id="362" r:id="rId16"/>
    <p:sldId id="350" r:id="rId17"/>
    <p:sldId id="353" r:id="rId18"/>
    <p:sldId id="418" r:id="rId19"/>
    <p:sldId id="419" r:id="rId20"/>
    <p:sldId id="364" r:id="rId21"/>
    <p:sldId id="365" r:id="rId22"/>
    <p:sldId id="368" r:id="rId23"/>
    <p:sldId id="366" r:id="rId24"/>
    <p:sldId id="367" r:id="rId25"/>
    <p:sldId id="369" r:id="rId26"/>
    <p:sldId id="371" r:id="rId27"/>
    <p:sldId id="372" r:id="rId28"/>
    <p:sldId id="373" r:id="rId29"/>
    <p:sldId id="374" r:id="rId30"/>
    <p:sldId id="375" r:id="rId31"/>
    <p:sldId id="376" r:id="rId32"/>
    <p:sldId id="377" r:id="rId33"/>
    <p:sldId id="378" r:id="rId34"/>
    <p:sldId id="379" r:id="rId35"/>
    <p:sldId id="380" r:id="rId36"/>
    <p:sldId id="381" r:id="rId37"/>
    <p:sldId id="382" r:id="rId38"/>
    <p:sldId id="383" r:id="rId39"/>
    <p:sldId id="384" r:id="rId40"/>
    <p:sldId id="385" r:id="rId41"/>
    <p:sldId id="386" r:id="rId42"/>
    <p:sldId id="335" r:id="rId43"/>
    <p:sldId id="387" r:id="rId44"/>
    <p:sldId id="336" r:id="rId45"/>
    <p:sldId id="388" r:id="rId46"/>
    <p:sldId id="389" r:id="rId47"/>
    <p:sldId id="390" r:id="rId48"/>
    <p:sldId id="391" r:id="rId49"/>
    <p:sldId id="392" r:id="rId50"/>
    <p:sldId id="393" r:id="rId51"/>
    <p:sldId id="394" r:id="rId52"/>
    <p:sldId id="395" r:id="rId53"/>
    <p:sldId id="396" r:id="rId54"/>
    <p:sldId id="397" r:id="rId55"/>
    <p:sldId id="425" r:id="rId56"/>
    <p:sldId id="426" r:id="rId57"/>
    <p:sldId id="398" r:id="rId58"/>
    <p:sldId id="427" r:id="rId59"/>
    <p:sldId id="408" r:id="rId60"/>
    <p:sldId id="407" r:id="rId61"/>
    <p:sldId id="399" r:id="rId62"/>
    <p:sldId id="402" r:id="rId63"/>
    <p:sldId id="420" r:id="rId64"/>
    <p:sldId id="421" r:id="rId65"/>
    <p:sldId id="423" r:id="rId66"/>
    <p:sldId id="424" r:id="rId67"/>
    <p:sldId id="400" r:id="rId68"/>
    <p:sldId id="401" r:id="rId69"/>
    <p:sldId id="403" r:id="rId70"/>
    <p:sldId id="422" r:id="rId71"/>
    <p:sldId id="404" r:id="rId72"/>
    <p:sldId id="409" r:id="rId73"/>
    <p:sldId id="405" r:id="rId74"/>
    <p:sldId id="406" r:id="rId75"/>
    <p:sldId id="410" r:id="rId76"/>
    <p:sldId id="411" r:id="rId77"/>
    <p:sldId id="412" r:id="rId78"/>
    <p:sldId id="413" r:id="rId79"/>
    <p:sldId id="414" r:id="rId80"/>
    <p:sldId id="415" r:id="rId81"/>
    <p:sldId id="416" r:id="rId8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01" autoAdjust="0"/>
    <p:restoredTop sz="87330" autoAdjust="0"/>
  </p:normalViewPr>
  <p:slideViewPr>
    <p:cSldViewPr snapToGrid="0">
      <p:cViewPr>
        <p:scale>
          <a:sx n="77" d="100"/>
          <a:sy n="77" d="100"/>
        </p:scale>
        <p:origin x="576"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slide" Target="slides/slide47.xml"/><Relationship Id="rId63" Type="http://schemas.openxmlformats.org/officeDocument/2006/relationships/slide" Target="slides/slide55.xml"/><Relationship Id="rId68" Type="http://schemas.openxmlformats.org/officeDocument/2006/relationships/slide" Target="slides/slide60.xml"/><Relationship Id="rId76" Type="http://schemas.openxmlformats.org/officeDocument/2006/relationships/slide" Target="slides/slide68.xml"/><Relationship Id="rId84"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8" Type="http://schemas.openxmlformats.org/officeDocument/2006/relationships/slide" Target="slides/slide50.xml"/><Relationship Id="rId66" Type="http://schemas.openxmlformats.org/officeDocument/2006/relationships/slide" Target="slides/slide58.xml"/><Relationship Id="rId74" Type="http://schemas.openxmlformats.org/officeDocument/2006/relationships/slide" Target="slides/slide66.xml"/><Relationship Id="rId79" Type="http://schemas.openxmlformats.org/officeDocument/2006/relationships/slide" Target="slides/slide71.xml"/><Relationship Id="rId87"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3.xml"/><Relationship Id="rId82" Type="http://schemas.openxmlformats.org/officeDocument/2006/relationships/slide" Target="slides/slide74.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slide" Target="slides/slide48.xml"/><Relationship Id="rId64" Type="http://schemas.openxmlformats.org/officeDocument/2006/relationships/slide" Target="slides/slide56.xml"/><Relationship Id="rId69" Type="http://schemas.openxmlformats.org/officeDocument/2006/relationships/slide" Target="slides/slide61.xml"/><Relationship Id="rId77" Type="http://schemas.openxmlformats.org/officeDocument/2006/relationships/slide" Target="slides/slide69.xml"/><Relationship Id="rId8" Type="http://schemas.openxmlformats.org/officeDocument/2006/relationships/slideMaster" Target="slideMasters/slideMaster8.xml"/><Relationship Id="rId51" Type="http://schemas.openxmlformats.org/officeDocument/2006/relationships/slide" Target="slides/slide43.xml"/><Relationship Id="rId72" Type="http://schemas.openxmlformats.org/officeDocument/2006/relationships/slide" Target="slides/slide64.xml"/><Relationship Id="rId80" Type="http://schemas.openxmlformats.org/officeDocument/2006/relationships/slide" Target="slides/slide72.xml"/><Relationship Id="rId85"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59" Type="http://schemas.openxmlformats.org/officeDocument/2006/relationships/slide" Target="slides/slide51.xml"/><Relationship Id="rId67" Type="http://schemas.openxmlformats.org/officeDocument/2006/relationships/slide" Target="slides/slide59.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slide" Target="slides/slide46.xml"/><Relationship Id="rId62" Type="http://schemas.openxmlformats.org/officeDocument/2006/relationships/slide" Target="slides/slide54.xml"/><Relationship Id="rId70" Type="http://schemas.openxmlformats.org/officeDocument/2006/relationships/slide" Target="slides/slide62.xml"/><Relationship Id="rId75" Type="http://schemas.openxmlformats.org/officeDocument/2006/relationships/slide" Target="slides/slide67.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slide" Target="slides/slide49.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 Id="rId60" Type="http://schemas.openxmlformats.org/officeDocument/2006/relationships/slide" Target="slides/slide52.xml"/><Relationship Id="rId65" Type="http://schemas.openxmlformats.org/officeDocument/2006/relationships/slide" Target="slides/slide57.xml"/><Relationship Id="rId73" Type="http://schemas.openxmlformats.org/officeDocument/2006/relationships/slide" Target="slides/slide65.xml"/><Relationship Id="rId78" Type="http://schemas.openxmlformats.org/officeDocument/2006/relationships/slide" Target="slides/slide70.xml"/><Relationship Id="rId81" Type="http://schemas.openxmlformats.org/officeDocument/2006/relationships/slide" Target="slides/slide73.xml"/><Relationship Id="rId86"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13T18:01:43.886"/>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13T18:02:47.141"/>
    </inkml:context>
    <inkml:brush xml:id="br0">
      <inkml:brushProperty name="width" value="0.5" units="cm"/>
      <inkml:brushProperty name="height" value="1" units="cm"/>
      <inkml:brushProperty name="color" value="#E6E6E6"/>
      <inkml:brushProperty name="tip" value="rectangle"/>
      <inkml:brushProperty name="rasterOp" value="maskPen"/>
      <inkml:brushProperty name="ignorePressure" value="1"/>
    </inkml:brush>
  </inkml:definitions>
  <inkml:trace contextRef="#ctx0" brushRef="#br0">2007 72,'-916'0,"862"-2,-71-13,-39-2,-201 17,334-1,0-2,-41-10,-27-2,-19 10,86 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13T18:02:49.355"/>
    </inkml:context>
    <inkml:brush xml:id="br0">
      <inkml:brushProperty name="width" value="0.5" units="cm"/>
      <inkml:brushProperty name="height" value="1" units="cm"/>
      <inkml:brushProperty name="color" value="#E6E6E6"/>
      <inkml:brushProperty name="tip" value="rectangle"/>
      <inkml:brushProperty name="rasterOp" value="maskPen"/>
      <inkml:brushProperty name="ignorePressure" value="1"/>
    </inkml:brush>
  </inkml:definitions>
  <inkml:trace contextRef="#ctx0" brushRef="#br0">0 109,'78'-3,"-2"-3,1-4,86-23,-49 11,2 6,124-2,238 17,-220 4,0-3,-1313 0,1027 2,0 1,-47 10,42-6,-43 4,-212-9,161-4,1240 2,-1075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13T18:02:51.163"/>
    </inkml:context>
    <inkml:brush xml:id="br0">
      <inkml:brushProperty name="width" value="0.5" units="cm"/>
      <inkml:brushProperty name="height" value="1" units="cm"/>
      <inkml:brushProperty name="color" value="#E6E6E6"/>
      <inkml:brushProperty name="tip" value="rectangle"/>
      <inkml:brushProperty name="rasterOp" value="maskPen"/>
      <inkml:brushProperty name="ignorePressure" value="1"/>
    </inkml:brush>
  </inkml:definitions>
  <inkml:trace contextRef="#ctx0" brushRef="#br0">0 73,'822'0,"-788"-2,0-1,64-16,-56 10,3-1,3 0,93-9,24 18,-145 1,10 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13T18:02:52.755"/>
    </inkml:context>
    <inkml:brush xml:id="br0">
      <inkml:brushProperty name="width" value="0.5" units="cm"/>
      <inkml:brushProperty name="height" value="1" units="cm"/>
      <inkml:brushProperty name="color" value="#E6E6E6"/>
      <inkml:brushProperty name="tip" value="rectangle"/>
      <inkml:brushProperty name="rasterOp" value="maskPen"/>
      <inkml:brushProperty name="ignorePressure" value="1"/>
    </inkml:brush>
  </inkml:definitions>
  <inkml:trace contextRef="#ctx0" brushRef="#br0">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13T18:02:57.321"/>
    </inkml:context>
    <inkml:brush xml:id="br0">
      <inkml:brushProperty name="width" value="0.5" units="cm"/>
      <inkml:brushProperty name="height" value="1" units="cm"/>
      <inkml:brushProperty name="color" value="#E6E6E6"/>
      <inkml:brushProperty name="tip" value="rectangle"/>
      <inkml:brushProperty name="rasterOp" value="maskPen"/>
      <inkml:brushProperty name="ignorePressure" value="1"/>
    </inkml:brush>
  </inkml:definitions>
  <inkml:trace contextRef="#ctx0" brushRef="#br0">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13T18:03:01.080"/>
    </inkml:context>
    <inkml:brush xml:id="br0">
      <inkml:brushProperty name="width" value="0.5" units="cm"/>
      <inkml:brushProperty name="height" value="1" units="cm"/>
      <inkml:brushProperty name="color" value="#E6E6E6"/>
      <inkml:brushProperty name="tip" value="rectangle"/>
      <inkml:brushProperty name="rasterOp" value="maskPen"/>
      <inkml:brushProperty name="ignorePressure" value="1"/>
    </inkml:brush>
  </inkml:definitions>
  <inkml:trace contextRef="#ctx0" brushRef="#br0">1 0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13T19:26:31.411"/>
    </inkml:context>
    <inkml:brush xml:id="br0">
      <inkml:brushProperty name="width" value="0.5" units="cm"/>
      <inkml:brushProperty name="height" value="1" units="cm"/>
      <inkml:brushProperty name="color" value="#E6E6E6"/>
      <inkml:brushProperty name="tip" value="rectangle"/>
      <inkml:brushProperty name="rasterOp" value="maskPen"/>
      <inkml:brushProperty name="ignorePressure" value="1"/>
    </inkml:brush>
  </inkml:definitions>
  <inkml:trace contextRef="#ctx0" brushRef="#br0">1 0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13T18:01:47.942"/>
    </inkml:context>
    <inkml:brush xml:id="br0">
      <inkml:brushProperty name="width" value="0.3" units="cm"/>
      <inkml:brushProperty name="height" value="0.6" units="cm"/>
      <inkml:brushProperty name="color" value="#969696"/>
      <inkml:brushProperty name="tip" value="rectangle"/>
      <inkml:brushProperty name="rasterOp" value="maskPen"/>
      <inkml:brushProperty name="ignorePressure" value="1"/>
    </inkml:brush>
  </inkml:definitions>
  <inkml:trace contextRef="#ctx0" brushRef="#br0">0 0,'9'6,"-1"-1,0 0,1 0,0-1,0 0,1 0,12 2,-3 0,82 23,-57-18,53 21,-76-25,0-1,1-1,0 0,0-2,27 0,42 8,-29-2,91 3,62-12,-91-2,-89 0,-1-2,1-1,37-11,-47 10,77-26,-77 22,0 2,1 0,41-5,48-4,46-4,-101 20,-615 2,526 1,1 1,-43 9,-26 4,-263-11,203-7,-9 2,131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13T18:02:02.072"/>
    </inkml:context>
    <inkml:brush xml:id="br0">
      <inkml:brushProperty name="width" value="0.5" units="cm"/>
      <inkml:brushProperty name="height" value="1" units="cm"/>
      <inkml:brushProperty name="color" value="#969696"/>
      <inkml:brushProperty name="tip" value="rectangle"/>
      <inkml:brushProperty name="rasterOp" value="maskPen"/>
      <inkml:brushProperty name="ignorePressure" value="1"/>
    </inkml:brush>
  </inkml:definitions>
  <inkml:trace contextRef="#ctx0" brushRef="#br0">1 0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13T18:02:04.210"/>
    </inkml:context>
    <inkml:brush xml:id="br0">
      <inkml:brushProperty name="width" value="0.5" units="cm"/>
      <inkml:brushProperty name="height" value="1" units="cm"/>
      <inkml:brushProperty name="color" value="#969696"/>
      <inkml:brushProperty name="tip" value="rectangle"/>
      <inkml:brushProperty name="rasterOp" value="maskPen"/>
      <inkml:brushProperty name="ignorePressure" value="1"/>
    </inkml:brush>
  </inkml:definitions>
  <inkml:trace contextRef="#ctx0" brushRef="#br0">1298 0,'-1263'0,"1229"0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13T18:02:05.225"/>
    </inkml:context>
    <inkml:brush xml:id="br0">
      <inkml:brushProperty name="width" value="0.5" units="cm"/>
      <inkml:brushProperty name="height" value="1" units="cm"/>
      <inkml:brushProperty name="color" value="#969696"/>
      <inkml:brushProperty name="tip" value="rectangle"/>
      <inkml:brushProperty name="rasterOp" value="maskPen"/>
      <inkml:brushProperty name="ignorePressure" value="1"/>
    </inkml:brush>
  </inkml:definitions>
  <inkml:trace contextRef="#ctx0" brushRef="#br0">14 0,'-6'0,"-2"0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13T18:02:06.262"/>
    </inkml:context>
    <inkml:brush xml:id="br0">
      <inkml:brushProperty name="width" value="0.5" units="cm"/>
      <inkml:brushProperty name="height" value="1" units="cm"/>
      <inkml:brushProperty name="color" value="#969696"/>
      <inkml:brushProperty name="tip" value="rectangle"/>
      <inkml:brushProperty name="rasterOp" value="maskPen"/>
      <inkml:brushProperty name="ignorePressure" value="1"/>
    </inkml:brush>
  </inkml:definitions>
  <inkml:trace contextRef="#ctx0" brushRef="#br0">14 0,'-5'0,"-3"0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13T18:02:26.934"/>
    </inkml:context>
    <inkml:brush xml:id="br0">
      <inkml:brushProperty name="width" value="0.5" units="cm"/>
      <inkml:brushProperty name="height" value="1" units="cm"/>
      <inkml:brushProperty name="color" value="#4D4D4D"/>
      <inkml:brushProperty name="tip" value="rectangle"/>
      <inkml:brushProperty name="rasterOp" value="maskPen"/>
      <inkml:brushProperty name="ignorePressure" value="1"/>
    </inkml:brush>
  </inkml:definitions>
  <inkml:trace contextRef="#ctx0" brushRef="#br0">2005 0,'-9'1,"0"0,0 1,-1 0,1 0,0 1,-16 8,-8 1,-28 6,0-2,-2-3,-94 6,-196-11,-338-11,391 4,277-2,1-2,-1 0,1-2,-38-12,56 16,1 0,-1-1,0 0,0 0,1 0,-1 0,1 0,0-1,0 0,-4-3,-6-11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13T18:02:31.150"/>
    </inkml:context>
    <inkml:brush xml:id="br0">
      <inkml:brushProperty name="width" value="0.5" units="cm"/>
      <inkml:brushProperty name="height" value="1" units="cm"/>
      <inkml:brushProperty name="color" value="#4D4D4D"/>
      <inkml:brushProperty name="tip" value="rectangle"/>
      <inkml:brushProperty name="rasterOp" value="maskPen"/>
      <inkml:brushProperty name="ignorePressure" value="1"/>
    </inkml:brush>
  </inkml:definitions>
  <inkml:trace contextRef="#ctx0" brushRef="#br0">2203 0,'-15'6,"0"-1,0-1,0-1,-1 0,1-1,-26 0,19 0,-575 7,366-11,-963 2,1168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13T18:02:45.073"/>
    </inkml:context>
    <inkml:brush xml:id="br0">
      <inkml:brushProperty name="width" value="0.5" units="cm"/>
      <inkml:brushProperty name="height" value="1" units="cm"/>
      <inkml:brushProperty name="color" value="#E6E6E6"/>
      <inkml:brushProperty name="tip" value="rectangle"/>
      <inkml:brushProperty name="rasterOp" value="maskPen"/>
      <inkml:brushProperty name="ignorePressure" value="1"/>
    </inkml:brush>
  </inkml:definitions>
  <inkml:trace contextRef="#ctx0" brushRef="#br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85A481-14DC-4BF9-8E2C-D0C3E6D55E14}" type="datetimeFigureOut">
              <a:rPr lang="en-US" smtClean="0"/>
              <a:t>3/11/2022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1E937E-11B7-420B-9A90-5C9D1B07A448}" type="slidenum">
              <a:rPr lang="en-US" smtClean="0"/>
              <a:t>‹#›</a:t>
            </a:fld>
            <a:endParaRPr lang="en-US"/>
          </a:p>
        </p:txBody>
      </p:sp>
    </p:spTree>
    <p:extLst>
      <p:ext uri="{BB962C8B-B14F-4D97-AF65-F5344CB8AC3E}">
        <p14:creationId xmlns:p14="http://schemas.microsoft.com/office/powerpoint/2010/main" val="5416217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2</a:t>
            </a:fld>
            <a:endParaRPr lang="en-US"/>
          </a:p>
        </p:txBody>
      </p:sp>
    </p:spTree>
    <p:extLst>
      <p:ext uri="{BB962C8B-B14F-4D97-AF65-F5344CB8AC3E}">
        <p14:creationId xmlns:p14="http://schemas.microsoft.com/office/powerpoint/2010/main" val="1532679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is a static file by running which you get a container .</a:t>
            </a:r>
          </a:p>
          <a:p>
            <a:endParaRPr lang="en-US" dirty="0"/>
          </a:p>
          <a:p>
            <a:endParaRPr lang="en-US" baseline="0" dirty="0"/>
          </a:p>
          <a:p>
            <a:r>
              <a:rPr lang="en-US" baseline="0" dirty="0"/>
              <a:t>Image : The basis of docker container .The content at rest .</a:t>
            </a:r>
          </a:p>
          <a:p>
            <a:r>
              <a:rPr lang="en-US" baseline="0" dirty="0"/>
              <a:t>Container : Image when it’s running .The standard unit for app service .</a:t>
            </a:r>
          </a:p>
          <a:p>
            <a:r>
              <a:rPr lang="en-US" baseline="0" dirty="0"/>
              <a:t>Engine : The software that executes command for containers .Can be clustered together .Networking and volumes are part of this engine .</a:t>
            </a:r>
          </a:p>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15</a:t>
            </a:fld>
            <a:endParaRPr lang="en-US"/>
          </a:p>
        </p:txBody>
      </p:sp>
    </p:spTree>
    <p:extLst>
      <p:ext uri="{BB962C8B-B14F-4D97-AF65-F5344CB8AC3E}">
        <p14:creationId xmlns:p14="http://schemas.microsoft.com/office/powerpoint/2010/main" val="31548839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Containers</a:t>
            </a:r>
            <a:r>
              <a:rPr lang="en-US" baseline="0" dirty="0"/>
              <a:t> are standard packaging of software and its dependencies which is isolated from each other and work independently on any OS .</a:t>
            </a:r>
          </a:p>
          <a:p>
            <a:endParaRPr lang="en-US" baseline="0" dirty="0"/>
          </a:p>
          <a:p>
            <a:r>
              <a:rPr lang="en-US" baseline="0" dirty="0"/>
              <a:t>Registry : stores ,distributes and manages docker images .</a:t>
            </a:r>
          </a:p>
          <a:p>
            <a:r>
              <a:rPr lang="en-US" baseline="0" dirty="0"/>
              <a:t>Control Plane : Management plane for container and cluster orchestration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16</a:t>
            </a:fld>
            <a:endParaRPr lang="en-US"/>
          </a:p>
        </p:txBody>
      </p:sp>
    </p:spTree>
    <p:extLst>
      <p:ext uri="{BB962C8B-B14F-4D97-AF65-F5344CB8AC3E}">
        <p14:creationId xmlns:p14="http://schemas.microsoft.com/office/powerpoint/2010/main" val="2789181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0F161E"/>
                </a:solidFill>
                <a:effectLst/>
                <a:latin typeface="Open Sans" panose="020B0606030504020204" pitchFamily="34" charset="0"/>
              </a:rPr>
              <a:t>Docker architecture</a:t>
            </a:r>
          </a:p>
          <a:p>
            <a:pPr algn="l"/>
            <a:r>
              <a:rPr lang="en-US" b="0" i="0" dirty="0">
                <a:solidFill>
                  <a:srgbClr val="0F161E"/>
                </a:solidFill>
                <a:effectLst/>
                <a:latin typeface="Open Sans" panose="020B0606030504020204" pitchFamily="34" charset="0"/>
              </a:rPr>
              <a:t>Docker uses a client-server architecture. The Docker </a:t>
            </a:r>
            <a:r>
              <a:rPr lang="en-US" b="0" i="1" dirty="0">
                <a:solidFill>
                  <a:srgbClr val="0F161E"/>
                </a:solidFill>
                <a:effectLst/>
                <a:latin typeface="Open Sans" panose="020B0606030504020204" pitchFamily="34" charset="0"/>
              </a:rPr>
              <a:t>client</a:t>
            </a:r>
            <a:r>
              <a:rPr lang="en-US" b="0" i="0" dirty="0">
                <a:solidFill>
                  <a:srgbClr val="0F161E"/>
                </a:solidFill>
                <a:effectLst/>
                <a:latin typeface="Open Sans" panose="020B0606030504020204" pitchFamily="34" charset="0"/>
              </a:rPr>
              <a:t> talks to the Docker </a:t>
            </a:r>
            <a:r>
              <a:rPr lang="en-US" b="0" i="1" dirty="0">
                <a:solidFill>
                  <a:srgbClr val="0F161E"/>
                </a:solidFill>
                <a:effectLst/>
                <a:latin typeface="Open Sans" panose="020B0606030504020204" pitchFamily="34" charset="0"/>
              </a:rPr>
              <a:t>daemon</a:t>
            </a:r>
            <a:r>
              <a:rPr lang="en-US" b="0" i="0" dirty="0">
                <a:solidFill>
                  <a:srgbClr val="0F161E"/>
                </a:solidFill>
                <a:effectLst/>
                <a:latin typeface="Open Sans" panose="020B0606030504020204" pitchFamily="34" charset="0"/>
              </a:rPr>
              <a:t>, which does the heavy lifting of building, running, and distributing your Docker containers. The Docker client and daemon </a:t>
            </a:r>
            <a:r>
              <a:rPr lang="en-US" b="0" i="1" dirty="0">
                <a:solidFill>
                  <a:srgbClr val="0F161E"/>
                </a:solidFill>
                <a:effectLst/>
                <a:latin typeface="Open Sans" panose="020B0606030504020204" pitchFamily="34" charset="0"/>
              </a:rPr>
              <a:t>can</a:t>
            </a:r>
            <a:r>
              <a:rPr lang="en-US" b="0" i="0" dirty="0">
                <a:solidFill>
                  <a:srgbClr val="0F161E"/>
                </a:solidFill>
                <a:effectLst/>
                <a:latin typeface="Open Sans" panose="020B0606030504020204" pitchFamily="34" charset="0"/>
              </a:rPr>
              <a:t> run on the same system, or you can connect a Docker client to a remote Docker daemon. The Docker client and daemon communicate using a REST API, over UNIX sockets or a network interface. Another Docker client is Docker Compose, that lets you work with applications consisting of a set of containers.</a:t>
            </a:r>
          </a:p>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17</a:t>
            </a:fld>
            <a:endParaRPr lang="en-US"/>
          </a:p>
        </p:txBody>
      </p:sp>
    </p:spTree>
    <p:extLst>
      <p:ext uri="{BB962C8B-B14F-4D97-AF65-F5344CB8AC3E}">
        <p14:creationId xmlns:p14="http://schemas.microsoft.com/office/powerpoint/2010/main" val="2106008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19</a:t>
            </a:fld>
            <a:endParaRPr lang="en-US"/>
          </a:p>
        </p:txBody>
      </p:sp>
    </p:spTree>
    <p:extLst>
      <p:ext uri="{BB962C8B-B14F-4D97-AF65-F5344CB8AC3E}">
        <p14:creationId xmlns:p14="http://schemas.microsoft.com/office/powerpoint/2010/main" val="2685152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Arial" panose="020B0604020202020204" pitchFamily="34" charset="0"/>
              </a:rPr>
              <a:t>Docker CE is a free and open source containerization platform. It is a rebranded version of the Docker open source solution that has been freely available since the launch of Docker in 2013.</a:t>
            </a:r>
          </a:p>
          <a:p>
            <a:pPr algn="l"/>
            <a:r>
              <a:rPr lang="en-US" b="0" i="0" dirty="0">
                <a:solidFill>
                  <a:srgbClr val="333333"/>
                </a:solidFill>
                <a:effectLst/>
                <a:latin typeface="Arial" panose="020B0604020202020204" pitchFamily="34" charset="0"/>
              </a:rPr>
              <a:t>CE can run on Windows 10 and Mac, on Azure and AWS, as well as CentOS, Debian, Fedora, and Ubuntu. CE can be downloaded directly from the Docker Store.</a:t>
            </a:r>
          </a:p>
          <a:p>
            <a:pPr algn="l"/>
            <a:r>
              <a:rPr lang="en-US" b="0" i="0" dirty="0">
                <a:solidFill>
                  <a:srgbClr val="333333"/>
                </a:solidFill>
                <a:effectLst/>
                <a:latin typeface="Arial" panose="020B0604020202020204" pitchFamily="34" charset="0"/>
              </a:rPr>
              <a:t>Docker EE, on the other hand, is a premium version of CE. Docker EE is an integrated, fully supported, and certified container platform that runs on Red Hat Enterprise Linux (RHEL), SUSE Linux Enterprise Server (SLES), Oracle Linux, Ubuntu, Windows Server 2016, as well as Azure and AWS.</a:t>
            </a:r>
          </a:p>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20</a:t>
            </a:fld>
            <a:endParaRPr lang="en-US"/>
          </a:p>
        </p:txBody>
      </p:sp>
    </p:spTree>
    <p:extLst>
      <p:ext uri="{BB962C8B-B14F-4D97-AF65-F5344CB8AC3E}">
        <p14:creationId xmlns:p14="http://schemas.microsoft.com/office/powerpoint/2010/main" val="3921561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35</a:t>
            </a:fld>
            <a:endParaRPr lang="en-US"/>
          </a:p>
        </p:txBody>
      </p:sp>
    </p:spTree>
    <p:extLst>
      <p:ext uri="{BB962C8B-B14F-4D97-AF65-F5344CB8AC3E}">
        <p14:creationId xmlns:p14="http://schemas.microsoft.com/office/powerpoint/2010/main" val="2810094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Docker File : is a text document that contains</a:t>
            </a:r>
            <a:r>
              <a:rPr lang="en-US" baseline="0" dirty="0"/>
              <a:t> all the commands a user could call on the command line to assemble an image .Using Docker build users can create an automated build that executes several commands-line instruction in </a:t>
            </a:r>
            <a:r>
              <a:rPr lang="en-US" baseline="0" dirty="0" err="1"/>
              <a:t>sucession</a:t>
            </a:r>
            <a:r>
              <a:rPr lang="en-US" baseline="0" dirty="0"/>
              <a:t>.</a:t>
            </a:r>
            <a:endParaRPr lang="en-US" dirty="0"/>
          </a:p>
          <a:p>
            <a:endParaRPr lang="en-US" dirty="0"/>
          </a:p>
          <a:p>
            <a:endParaRPr lang="en-US" dirty="0"/>
          </a:p>
          <a:p>
            <a:r>
              <a:rPr lang="en-US" dirty="0"/>
              <a:t>docker inspect &lt;image-name&gt;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container: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baseline="0" dirty="0"/>
              <a:t>docker export &lt;container id &gt; &gt; update.tar</a:t>
            </a:r>
            <a:endParaRPr lang="en-US" dirty="0"/>
          </a:p>
          <a:p>
            <a:r>
              <a:rPr lang="en-US" baseline="0" dirty="0"/>
              <a:t>docker import - </a:t>
            </a:r>
            <a:r>
              <a:rPr lang="en-US" baseline="0" dirty="0" err="1"/>
              <a:t>newimage</a:t>
            </a:r>
            <a:r>
              <a:rPr lang="en-US" baseline="0" dirty="0"/>
              <a:t> &lt; update.tar</a:t>
            </a:r>
          </a:p>
          <a:p>
            <a:endParaRPr lang="en-US" baseline="0" dirty="0"/>
          </a:p>
          <a:p>
            <a:r>
              <a:rPr lang="en-US" baseline="0" dirty="0"/>
              <a:t>From Image:</a:t>
            </a:r>
          </a:p>
          <a:p>
            <a:r>
              <a:rPr lang="en-US" baseline="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save -o update1.tar </a:t>
            </a:r>
            <a:r>
              <a:rPr lang="en-US" dirty="0" err="1"/>
              <a:t>new</a:t>
            </a:r>
            <a:r>
              <a:rPr lang="en-US" baseline="0" dirty="0" err="1"/>
              <a:t>image</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docker </a:t>
            </a:r>
            <a:r>
              <a:rPr lang="en-US" baseline="0" dirty="0" err="1"/>
              <a:t>rmi</a:t>
            </a:r>
            <a:r>
              <a:rPr lang="en-US" baseline="0" dirty="0"/>
              <a:t> </a:t>
            </a:r>
            <a:r>
              <a:rPr lang="en-US" dirty="0" err="1"/>
              <a:t>new</a:t>
            </a:r>
            <a:r>
              <a:rPr lang="en-US" baseline="0" dirty="0" err="1"/>
              <a:t>image</a:t>
            </a: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docker load &lt; update1.tar </a:t>
            </a:r>
          </a:p>
          <a:p>
            <a:endParaRPr lang="en-US" dirty="0"/>
          </a:p>
          <a:p>
            <a:r>
              <a:rPr lang="en-US" dirty="0"/>
              <a:t>Docker file is a blueprint for building image </a:t>
            </a:r>
          </a:p>
          <a:p>
            <a:r>
              <a:rPr lang="en-US" dirty="0"/>
              <a:t> Keywords:</a:t>
            </a:r>
          </a:p>
          <a:p>
            <a:r>
              <a:rPr lang="en-US" dirty="0"/>
              <a:t> FROM :  Talks about the base image </a:t>
            </a:r>
          </a:p>
          <a:p>
            <a:r>
              <a:rPr lang="en-US" dirty="0"/>
              <a:t> ENV : Optional as environment variables are defined here .</a:t>
            </a:r>
          </a:p>
          <a:p>
            <a:r>
              <a:rPr lang="en-US" dirty="0"/>
              <a:t> RUN  - Execute any Linux command .Execution will happen inside the container .</a:t>
            </a:r>
          </a:p>
          <a:p>
            <a:r>
              <a:rPr lang="en-US" dirty="0"/>
              <a:t> COPY - Source can be local, and destination is inside container</a:t>
            </a:r>
          </a:p>
          <a:p>
            <a:r>
              <a:rPr lang="en-US" dirty="0"/>
              <a:t> CMD – Always part of docker file . Execute entry point Linux command .</a:t>
            </a:r>
          </a:p>
          <a:p>
            <a:r>
              <a:rPr lang="en-US" dirty="0"/>
              <a:t>Multiple RUN commands can be there but only one CMD command .</a:t>
            </a:r>
          </a:p>
          <a:p>
            <a:r>
              <a:rPr lang="en-US" dirty="0"/>
              <a:t> </a:t>
            </a:r>
          </a:p>
          <a:p>
            <a:endParaRPr lang="en-US" dirty="0"/>
          </a:p>
          <a:p>
            <a:endParaRPr lang="en-US" dirty="0"/>
          </a:p>
          <a:p>
            <a:r>
              <a:rPr lang="en-US" dirty="0"/>
              <a:t>docker </a:t>
            </a:r>
            <a:r>
              <a:rPr lang="en-US" dirty="0" err="1"/>
              <a:t>ps</a:t>
            </a:r>
            <a:r>
              <a:rPr lang="en-US" dirty="0"/>
              <a:t> -a | grep my-app</a:t>
            </a:r>
          </a:p>
        </p:txBody>
      </p:sp>
      <p:sp>
        <p:nvSpPr>
          <p:cNvPr id="4" name="Slide Number Placeholder 3"/>
          <p:cNvSpPr>
            <a:spLocks noGrp="1"/>
          </p:cNvSpPr>
          <p:nvPr>
            <p:ph type="sldNum" sz="quarter" idx="5"/>
          </p:nvPr>
        </p:nvSpPr>
        <p:spPr/>
        <p:txBody>
          <a:bodyPr/>
          <a:lstStyle/>
          <a:p>
            <a:fld id="{311E937E-11B7-420B-9A90-5C9D1B07A448}" type="slidenum">
              <a:rPr lang="en-US" smtClean="0"/>
              <a:t>37</a:t>
            </a:fld>
            <a:endParaRPr lang="en-US"/>
          </a:p>
        </p:txBody>
      </p:sp>
    </p:spTree>
    <p:extLst>
      <p:ext uri="{BB962C8B-B14F-4D97-AF65-F5344CB8AC3E}">
        <p14:creationId xmlns:p14="http://schemas.microsoft.com/office/powerpoint/2010/main" val="2716520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39</a:t>
            </a:fld>
            <a:endParaRPr lang="en-US"/>
          </a:p>
        </p:txBody>
      </p:sp>
    </p:spTree>
    <p:extLst>
      <p:ext uri="{BB962C8B-B14F-4D97-AF65-F5344CB8AC3E}">
        <p14:creationId xmlns:p14="http://schemas.microsoft.com/office/powerpoint/2010/main" val="39596545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42</a:t>
            </a:fld>
            <a:endParaRPr lang="en-US"/>
          </a:p>
        </p:txBody>
      </p:sp>
    </p:spTree>
    <p:extLst>
      <p:ext uri="{BB962C8B-B14F-4D97-AF65-F5344CB8AC3E}">
        <p14:creationId xmlns:p14="http://schemas.microsoft.com/office/powerpoint/2010/main" val="18622964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different containers communicate internally using the private </a:t>
            </a:r>
            <a:r>
              <a:rPr lang="en-US" dirty="0" err="1"/>
              <a:t>ip</a:t>
            </a:r>
            <a:r>
              <a:rPr lang="en-US" dirty="0"/>
              <a:t> address of the container ,but it is not ideal way instead docker </a:t>
            </a:r>
            <a:r>
              <a:rPr lang="en-US" dirty="0" err="1"/>
              <a:t>ip</a:t>
            </a:r>
            <a:r>
              <a:rPr lang="en-US" dirty="0"/>
              <a:t> changes each time when system reboots </a:t>
            </a:r>
            <a:br>
              <a:rPr lang="en-US" dirty="0"/>
            </a:br>
            <a:r>
              <a:rPr lang="en-US" dirty="0"/>
              <a:t>Uses the container name example </a:t>
            </a:r>
            <a:r>
              <a:rPr lang="en-US" dirty="0" err="1"/>
              <a:t>mysql</a:t>
            </a:r>
            <a:r>
              <a:rPr lang="en-US" dirty="0"/>
              <a:t> to connect to the dbase.</a:t>
            </a:r>
            <a:br>
              <a:rPr lang="en-US" dirty="0"/>
            </a:br>
            <a:r>
              <a:rPr lang="en-US" dirty="0"/>
              <a:t>Since we have an inbuilt DNS server configured inside the docker host .which will be 127.0.0.11.</a:t>
            </a:r>
          </a:p>
          <a:p>
            <a:br>
              <a:rPr lang="en-US" dirty="0"/>
            </a:br>
            <a:r>
              <a:rPr lang="en-US" dirty="0"/>
              <a:t>So ,how does docker implement networking ? </a:t>
            </a:r>
            <a:r>
              <a:rPr lang="en-US" dirty="0" err="1"/>
              <a:t>Whats</a:t>
            </a:r>
            <a:r>
              <a:rPr lang="en-US" dirty="0"/>
              <a:t> the tech behind it ? How are the containers isolated within the host?</a:t>
            </a:r>
            <a:br>
              <a:rPr lang="en-US" dirty="0"/>
            </a:br>
            <a:r>
              <a:rPr lang="en-US" dirty="0"/>
              <a:t>docker users network ,it creates an separate namespace, each container</a:t>
            </a:r>
            <a:br>
              <a:rPr lang="en-US" dirty="0"/>
            </a:br>
            <a:r>
              <a:rPr lang="en-US" dirty="0"/>
              <a:t>users virtual ethernet pairs to connect containers together .</a:t>
            </a:r>
          </a:p>
        </p:txBody>
      </p:sp>
      <p:sp>
        <p:nvSpPr>
          <p:cNvPr id="4" name="Slide Number Placeholder 3"/>
          <p:cNvSpPr>
            <a:spLocks noGrp="1"/>
          </p:cNvSpPr>
          <p:nvPr>
            <p:ph type="sldNum" sz="quarter" idx="5"/>
          </p:nvPr>
        </p:nvSpPr>
        <p:spPr/>
        <p:txBody>
          <a:bodyPr/>
          <a:lstStyle/>
          <a:p>
            <a:fld id="{311E937E-11B7-420B-9A90-5C9D1B07A448}" type="slidenum">
              <a:rPr lang="en-US" smtClean="0"/>
              <a:t>51</a:t>
            </a:fld>
            <a:endParaRPr lang="en-US"/>
          </a:p>
        </p:txBody>
      </p:sp>
    </p:spTree>
    <p:extLst>
      <p:ext uri="{BB962C8B-B14F-4D97-AF65-F5344CB8AC3E}">
        <p14:creationId xmlns:p14="http://schemas.microsoft.com/office/powerpoint/2010/main" val="456816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3</a:t>
            </a:fld>
            <a:endParaRPr lang="en-US"/>
          </a:p>
        </p:txBody>
      </p:sp>
    </p:spTree>
    <p:extLst>
      <p:ext uri="{BB962C8B-B14F-4D97-AF65-F5344CB8AC3E}">
        <p14:creationId xmlns:p14="http://schemas.microsoft.com/office/powerpoint/2010/main" val="10897720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Network :</a:t>
            </a:r>
          </a:p>
          <a:p>
            <a:endParaRPr lang="en-US" dirty="0"/>
          </a:p>
          <a:p>
            <a:r>
              <a:rPr lang="en-US" dirty="0"/>
              <a:t>https://www.docker.com/blog/understanding-docker-networking-drivers-use-cases/</a:t>
            </a:r>
          </a:p>
          <a:p>
            <a:r>
              <a:rPr lang="en-US" dirty="0"/>
              <a:t>https://docs.docker.com/network/</a:t>
            </a:r>
          </a:p>
          <a:p>
            <a:endParaRPr lang="en-US" dirty="0"/>
          </a:p>
          <a:p>
            <a:r>
              <a:rPr lang="en-US" dirty="0"/>
              <a:t>docker network ls</a:t>
            </a:r>
          </a:p>
          <a:p>
            <a:r>
              <a:rPr lang="en-US" dirty="0"/>
              <a:t>docker network --help</a:t>
            </a:r>
          </a:p>
          <a:p>
            <a:r>
              <a:rPr lang="en-US" dirty="0"/>
              <a:t>docker network ls -f driver=bridge</a:t>
            </a:r>
          </a:p>
          <a:p>
            <a:r>
              <a:rPr lang="en-US" dirty="0"/>
              <a:t>docker network ls --format "{{.ID}}: {{.Driver}}"</a:t>
            </a:r>
          </a:p>
          <a:p>
            <a:r>
              <a:rPr lang="en-US" dirty="0"/>
              <a:t>docker network inspect "</a:t>
            </a:r>
            <a:r>
              <a:rPr lang="en-US" dirty="0" err="1"/>
              <a:t>networkid</a:t>
            </a:r>
            <a:r>
              <a:rPr lang="en-US" dirty="0"/>
              <a:t>"</a:t>
            </a:r>
          </a:p>
          <a:p>
            <a:r>
              <a:rPr lang="en-US" dirty="0"/>
              <a:t>docker network create "</a:t>
            </a:r>
            <a:r>
              <a:rPr lang="en-US" dirty="0" err="1"/>
              <a:t>networkname</a:t>
            </a:r>
            <a:r>
              <a:rPr lang="en-US" dirty="0"/>
              <a:t>"</a:t>
            </a:r>
          </a:p>
          <a:p>
            <a:r>
              <a:rPr lang="en-US" dirty="0"/>
              <a:t>docker network create -d bridge "</a:t>
            </a:r>
            <a:r>
              <a:rPr lang="en-US" dirty="0" err="1"/>
              <a:t>networkname</a:t>
            </a:r>
            <a:r>
              <a:rPr lang="en-US" dirty="0"/>
              <a:t>“</a:t>
            </a:r>
          </a:p>
          <a:p>
            <a:r>
              <a:rPr lang="en-US" dirty="0"/>
              <a:t>docker network rm “</a:t>
            </a:r>
            <a:r>
              <a:rPr lang="en-US" dirty="0" err="1"/>
              <a:t>networkname</a:t>
            </a:r>
            <a:r>
              <a:rPr lang="en-US" dirty="0"/>
              <a:t>”</a:t>
            </a:r>
          </a:p>
          <a:p>
            <a:r>
              <a:rPr lang="en-US" dirty="0"/>
              <a:t>docker network connect "</a:t>
            </a:r>
            <a:r>
              <a:rPr lang="en-US" dirty="0" err="1"/>
              <a:t>networkname</a:t>
            </a:r>
            <a:r>
              <a:rPr lang="en-US" dirty="0"/>
              <a:t>" "</a:t>
            </a:r>
            <a:r>
              <a:rPr lang="en-US" dirty="0" err="1"/>
              <a:t>containername</a:t>
            </a:r>
            <a:r>
              <a:rPr lang="en-US" dirty="0"/>
              <a:t>"</a:t>
            </a:r>
          </a:p>
          <a:p>
            <a:r>
              <a:rPr lang="en-US" dirty="0"/>
              <a:t>docker container run -d --name "</a:t>
            </a:r>
            <a:r>
              <a:rPr lang="en-US" dirty="0" err="1"/>
              <a:t>nameofcontainer</a:t>
            </a:r>
            <a:r>
              <a:rPr lang="en-US" dirty="0"/>
              <a:t>" --network "</a:t>
            </a:r>
            <a:r>
              <a:rPr lang="en-US" dirty="0" err="1"/>
              <a:t>networkname</a:t>
            </a:r>
            <a:r>
              <a:rPr lang="en-US" dirty="0"/>
              <a:t>" image</a:t>
            </a:r>
          </a:p>
          <a:p>
            <a:r>
              <a:rPr lang="en-US" dirty="0"/>
              <a:t>docker network disconnect "</a:t>
            </a:r>
            <a:r>
              <a:rPr lang="en-US" dirty="0" err="1"/>
              <a:t>networkname</a:t>
            </a:r>
            <a:r>
              <a:rPr lang="en-US" dirty="0"/>
              <a:t>" "</a:t>
            </a:r>
            <a:r>
              <a:rPr lang="en-US" dirty="0" err="1"/>
              <a:t>containername</a:t>
            </a:r>
            <a:r>
              <a:rPr lang="en-US" dirty="0"/>
              <a:t>“</a:t>
            </a:r>
          </a:p>
          <a:p>
            <a:r>
              <a:rPr lang="en-US" dirty="0"/>
              <a:t>Docker exec –it nginx1 bash</a:t>
            </a:r>
          </a:p>
          <a:p>
            <a:r>
              <a:rPr lang="en-US" dirty="0"/>
              <a:t> apt-get update</a:t>
            </a:r>
          </a:p>
          <a:p>
            <a:r>
              <a:rPr lang="en-US" dirty="0"/>
              <a:t> apt-get install </a:t>
            </a:r>
            <a:r>
              <a:rPr lang="en-US" dirty="0" err="1"/>
              <a:t>iputils</a:t>
            </a:r>
            <a:r>
              <a:rPr lang="en-US" dirty="0"/>
              <a:t>-ping</a:t>
            </a:r>
          </a:p>
          <a:p>
            <a:r>
              <a:rPr lang="en-US" dirty="0"/>
              <a:t>docker exec -it “nginx2" ping “nginx3"</a:t>
            </a:r>
          </a:p>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52</a:t>
            </a:fld>
            <a:endParaRPr lang="en-US"/>
          </a:p>
        </p:txBody>
      </p:sp>
    </p:spTree>
    <p:extLst>
      <p:ext uri="{BB962C8B-B14F-4D97-AF65-F5344CB8AC3E}">
        <p14:creationId xmlns:p14="http://schemas.microsoft.com/office/powerpoint/2010/main" val="2755496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has a built in DNS server that helps the containers to resolve each other using the container name.</a:t>
            </a:r>
          </a:p>
          <a:p>
            <a:r>
              <a:rPr lang="en-US" dirty="0"/>
              <a:t>Bridge</a:t>
            </a:r>
          </a:p>
          <a:p>
            <a:r>
              <a:rPr lang="en-US" dirty="0"/>
              <a:t>None</a:t>
            </a:r>
          </a:p>
          <a:p>
            <a:r>
              <a:rPr lang="en-US" dirty="0"/>
              <a:t>Host</a:t>
            </a:r>
            <a:br>
              <a:rPr lang="en-US" dirty="0"/>
            </a:br>
            <a:r>
              <a:rPr lang="en-US" dirty="0"/>
              <a:t>Built in DNS server always runs at </a:t>
            </a:r>
            <a:r>
              <a:rPr lang="en-US" dirty="0" err="1"/>
              <a:t>addr</a:t>
            </a:r>
            <a:r>
              <a:rPr lang="en-US" dirty="0"/>
              <a:t> 127.0.0.11.</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53</a:t>
            </a:fld>
            <a:endParaRPr lang="en-US"/>
          </a:p>
        </p:txBody>
      </p:sp>
    </p:spTree>
    <p:extLst>
      <p:ext uri="{BB962C8B-B14F-4D97-AF65-F5344CB8AC3E}">
        <p14:creationId xmlns:p14="http://schemas.microsoft.com/office/powerpoint/2010/main" val="21343265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Volumes : </a:t>
            </a:r>
            <a:r>
              <a:rPr lang="en-US" dirty="0"/>
              <a:t>Volumes are stored in a part of the host filesystem which is managed by Docker.</a:t>
            </a:r>
          </a:p>
          <a:p>
            <a:r>
              <a:rPr lang="en-US" dirty="0"/>
              <a:t> </a:t>
            </a:r>
            <a:r>
              <a:rPr lang="en-US" dirty="0" err="1"/>
              <a:t>eg</a:t>
            </a:r>
            <a:r>
              <a:rPr lang="en-US" dirty="0"/>
              <a:t>: </a:t>
            </a:r>
            <a:r>
              <a:rPr lang="en-US" sz="1200" b="0" i="1" u="none" strike="noStrike" kern="1200" baseline="0" dirty="0">
                <a:solidFill>
                  <a:schemeClr val="tx1"/>
                </a:solidFill>
                <a:latin typeface="+mn-lt"/>
                <a:ea typeface="+mn-ea"/>
                <a:cs typeface="+mn-cs"/>
              </a:rPr>
              <a:t>docker container run -d - -name </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–e MYSQL_ALLOW_EMPTY_PASSWORD=True -v </a:t>
            </a:r>
            <a:r>
              <a:rPr lang="en-US" sz="1200" b="0" i="1" u="none" strike="noStrike" kern="1200" baseline="0" dirty="0" err="1">
                <a:solidFill>
                  <a:schemeClr val="tx1"/>
                </a:solidFill>
                <a:latin typeface="+mn-lt"/>
                <a:ea typeface="+mn-ea"/>
                <a:cs typeface="+mn-cs"/>
              </a:rPr>
              <a:t>mysql-db</a:t>
            </a:r>
            <a:r>
              <a:rPr lang="en-US" sz="1200" b="0" i="1" u="none" strike="noStrike" kern="1200" baseline="0" dirty="0">
                <a:solidFill>
                  <a:schemeClr val="tx1"/>
                </a:solidFill>
                <a:latin typeface="+mn-lt"/>
                <a:ea typeface="+mn-ea"/>
                <a:cs typeface="+mn-cs"/>
              </a:rPr>
              <a:t>:/var/lib/</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a:t>
            </a:r>
            <a:r>
              <a:rPr lang="en-US" sz="1200" b="0" i="1" u="none" strike="noStrike" kern="1200" baseline="0" dirty="0" err="1">
                <a:solidFill>
                  <a:schemeClr val="tx1"/>
                </a:solidFill>
                <a:latin typeface="+mn-lt"/>
                <a:ea typeface="+mn-ea"/>
                <a:cs typeface="+mn-cs"/>
              </a:rPr>
              <a:t>mysql</a:t>
            </a:r>
            <a:endParaRPr lang="en-US" dirty="0"/>
          </a:p>
          <a:p>
            <a:r>
              <a:rPr lang="en-US" dirty="0"/>
              <a:t> </a:t>
            </a:r>
            <a:r>
              <a:rPr lang="en-US" dirty="0" err="1"/>
              <a:t>eg</a:t>
            </a:r>
            <a:r>
              <a:rPr lang="en-US" dirty="0"/>
              <a:t>: </a:t>
            </a:r>
            <a:r>
              <a:rPr lang="en-US" sz="1200" b="0" i="0" u="none" strike="noStrike" kern="1200" baseline="0" dirty="0">
                <a:solidFill>
                  <a:schemeClr val="tx1"/>
                </a:solidFill>
                <a:latin typeface="+mn-lt"/>
                <a:ea typeface="+mn-ea"/>
                <a:cs typeface="+mn-cs"/>
              </a:rPr>
              <a:t>Run My SQL with named Volume </a:t>
            </a:r>
          </a:p>
          <a:p>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docker container run -d - -name </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–e MYSQL_ALLOW_EMPTY_PASSWORD=True - -mount source=</a:t>
            </a:r>
            <a:r>
              <a:rPr lang="en-US" sz="1200" b="0" i="1" u="none" strike="noStrike" kern="1200" baseline="0" dirty="0" err="1">
                <a:solidFill>
                  <a:schemeClr val="tx1"/>
                </a:solidFill>
                <a:latin typeface="+mn-lt"/>
                <a:ea typeface="+mn-ea"/>
                <a:cs typeface="+mn-cs"/>
              </a:rPr>
              <a:t>mysql-db</a:t>
            </a:r>
            <a:r>
              <a:rPr lang="en-US" sz="1200" b="0" i="1" u="none" strike="noStrike" kern="1200" baseline="0" dirty="0">
                <a:solidFill>
                  <a:schemeClr val="tx1"/>
                </a:solidFill>
                <a:latin typeface="+mn-lt"/>
                <a:ea typeface="+mn-ea"/>
                <a:cs typeface="+mn-cs"/>
              </a:rPr>
              <a:t>, target=/var/lib/</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a:t>
            </a:r>
          </a:p>
          <a:p>
            <a:endParaRPr lang="en-US" dirty="0"/>
          </a:p>
          <a:p>
            <a:endParaRPr lang="en-US" dirty="0"/>
          </a:p>
          <a:p>
            <a:r>
              <a:rPr lang="en-US" b="1" dirty="0"/>
              <a:t>Bind mounts </a:t>
            </a:r>
            <a:r>
              <a:rPr lang="en-US" dirty="0"/>
              <a:t>may be stored anywhere on the host system and non-docker processes on the Docker host or a Docker container can modify them at any time, but  it can’t be use in </a:t>
            </a:r>
            <a:r>
              <a:rPr lang="en-US" dirty="0" err="1"/>
              <a:t>DockerFile</a:t>
            </a:r>
            <a:r>
              <a:rPr lang="en-US" dirty="0"/>
              <a:t>.</a:t>
            </a:r>
          </a:p>
          <a:p>
            <a:r>
              <a:rPr lang="en-US" dirty="0" err="1"/>
              <a:t>Eg</a:t>
            </a:r>
            <a:r>
              <a:rPr lang="en-US" dirty="0"/>
              <a:t> : docker container run -d - -name nginx - -mount type=bind, source=$ (</a:t>
            </a:r>
            <a:r>
              <a:rPr lang="en-US" dirty="0" err="1"/>
              <a:t>pwd</a:t>
            </a:r>
            <a:r>
              <a:rPr lang="en-US" dirty="0"/>
              <a:t>),target=/app nginx </a:t>
            </a:r>
          </a:p>
          <a:p>
            <a:endParaRPr lang="en-US" dirty="0"/>
          </a:p>
          <a:p>
            <a:r>
              <a:rPr lang="en-US" dirty="0"/>
              <a:t> docker pull -- &gt; docker inspect -- &gt; </a:t>
            </a:r>
          </a:p>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56</a:t>
            </a:fld>
            <a:endParaRPr lang="en-US"/>
          </a:p>
        </p:txBody>
      </p:sp>
    </p:spTree>
    <p:extLst>
      <p:ext uri="{BB962C8B-B14F-4D97-AF65-F5344CB8AC3E}">
        <p14:creationId xmlns:p14="http://schemas.microsoft.com/office/powerpoint/2010/main" val="4107096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Volumes : </a:t>
            </a:r>
            <a:r>
              <a:rPr lang="en-US" dirty="0"/>
              <a:t>Volumes are stored in a part of the host filesystem which is managed by Docker.</a:t>
            </a:r>
          </a:p>
          <a:p>
            <a:r>
              <a:rPr lang="en-US" dirty="0"/>
              <a:t> </a:t>
            </a:r>
            <a:r>
              <a:rPr lang="en-US" dirty="0" err="1"/>
              <a:t>eg</a:t>
            </a:r>
            <a:r>
              <a:rPr lang="en-US" dirty="0"/>
              <a:t>: </a:t>
            </a:r>
            <a:r>
              <a:rPr lang="en-US" sz="1200" b="0" i="1" u="none" strike="noStrike" kern="1200" baseline="0" dirty="0">
                <a:solidFill>
                  <a:schemeClr val="tx1"/>
                </a:solidFill>
                <a:latin typeface="+mn-lt"/>
                <a:ea typeface="+mn-ea"/>
                <a:cs typeface="+mn-cs"/>
              </a:rPr>
              <a:t>docker container run -d - -name </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–e MYSQL_ALLOW_EMPTY_PASSWORD=True -v </a:t>
            </a:r>
            <a:r>
              <a:rPr lang="en-US" sz="1200" b="0" i="1" u="none" strike="noStrike" kern="1200" baseline="0" dirty="0" err="1">
                <a:solidFill>
                  <a:schemeClr val="tx1"/>
                </a:solidFill>
                <a:latin typeface="+mn-lt"/>
                <a:ea typeface="+mn-ea"/>
                <a:cs typeface="+mn-cs"/>
              </a:rPr>
              <a:t>mysql-db</a:t>
            </a:r>
            <a:r>
              <a:rPr lang="en-US" sz="1200" b="0" i="1" u="none" strike="noStrike" kern="1200" baseline="0" dirty="0">
                <a:solidFill>
                  <a:schemeClr val="tx1"/>
                </a:solidFill>
                <a:latin typeface="+mn-lt"/>
                <a:ea typeface="+mn-ea"/>
                <a:cs typeface="+mn-cs"/>
              </a:rPr>
              <a:t>:/var/lib/</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a:t>
            </a:r>
            <a:r>
              <a:rPr lang="en-US" sz="1200" b="0" i="1" u="none" strike="noStrike" kern="1200" baseline="0" dirty="0" err="1">
                <a:solidFill>
                  <a:schemeClr val="tx1"/>
                </a:solidFill>
                <a:latin typeface="+mn-lt"/>
                <a:ea typeface="+mn-ea"/>
                <a:cs typeface="+mn-cs"/>
              </a:rPr>
              <a:t>mysql</a:t>
            </a:r>
            <a:endParaRPr lang="en-US" dirty="0"/>
          </a:p>
          <a:p>
            <a:r>
              <a:rPr lang="en-US" dirty="0"/>
              <a:t> </a:t>
            </a:r>
            <a:r>
              <a:rPr lang="en-US" dirty="0" err="1"/>
              <a:t>eg</a:t>
            </a:r>
            <a:r>
              <a:rPr lang="en-US" dirty="0"/>
              <a:t>: </a:t>
            </a:r>
            <a:r>
              <a:rPr lang="en-US" sz="1200" b="0" i="0" u="none" strike="noStrike" kern="1200" baseline="0" dirty="0">
                <a:solidFill>
                  <a:schemeClr val="tx1"/>
                </a:solidFill>
                <a:latin typeface="+mn-lt"/>
                <a:ea typeface="+mn-ea"/>
                <a:cs typeface="+mn-cs"/>
              </a:rPr>
              <a:t>Run My SQL with named Volume </a:t>
            </a:r>
          </a:p>
          <a:p>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docker container run -d - -name </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–e MYSQL_ALLOW_EMPTY_PASSWORD=True - -mount source=</a:t>
            </a:r>
            <a:r>
              <a:rPr lang="en-US" sz="1200" b="0" i="1" u="none" strike="noStrike" kern="1200" baseline="0" dirty="0" err="1">
                <a:solidFill>
                  <a:schemeClr val="tx1"/>
                </a:solidFill>
                <a:latin typeface="+mn-lt"/>
                <a:ea typeface="+mn-ea"/>
                <a:cs typeface="+mn-cs"/>
              </a:rPr>
              <a:t>mysql-db</a:t>
            </a:r>
            <a:r>
              <a:rPr lang="en-US" sz="1200" b="0" i="1" u="none" strike="noStrike" kern="1200" baseline="0" dirty="0">
                <a:solidFill>
                  <a:schemeClr val="tx1"/>
                </a:solidFill>
                <a:latin typeface="+mn-lt"/>
                <a:ea typeface="+mn-ea"/>
                <a:cs typeface="+mn-cs"/>
              </a:rPr>
              <a:t>, target=/var/lib/</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a:t>
            </a:r>
          </a:p>
          <a:p>
            <a:endParaRPr lang="en-US" dirty="0"/>
          </a:p>
          <a:p>
            <a:endParaRPr lang="en-US" dirty="0"/>
          </a:p>
          <a:p>
            <a:r>
              <a:rPr lang="en-US" b="1" dirty="0"/>
              <a:t>Bind mounts </a:t>
            </a:r>
            <a:r>
              <a:rPr lang="en-US" dirty="0"/>
              <a:t>may be stored anywhere on the host system and non-docker processes on the Docker host or a Docker container can modify them at any time, but  it can’t be use in </a:t>
            </a:r>
            <a:r>
              <a:rPr lang="en-US" dirty="0" err="1"/>
              <a:t>DockerFile</a:t>
            </a:r>
            <a:r>
              <a:rPr lang="en-US" dirty="0"/>
              <a:t>.</a:t>
            </a:r>
          </a:p>
          <a:p>
            <a:r>
              <a:rPr lang="en-US" dirty="0" err="1"/>
              <a:t>Eg</a:t>
            </a:r>
            <a:r>
              <a:rPr lang="en-US" dirty="0"/>
              <a:t> : docker container run -d - -name nginx - -mount type=bind, source=$ (</a:t>
            </a:r>
            <a:r>
              <a:rPr lang="en-US" dirty="0" err="1"/>
              <a:t>pwd</a:t>
            </a:r>
            <a:r>
              <a:rPr lang="en-US" dirty="0"/>
              <a:t>),target=/app nginx </a:t>
            </a:r>
          </a:p>
          <a:p>
            <a:endParaRPr lang="en-US" dirty="0"/>
          </a:p>
          <a:p>
            <a:r>
              <a:rPr lang="en-US" dirty="0"/>
              <a:t> docker pull -- &gt; docker inspect -- &gt; </a:t>
            </a:r>
          </a:p>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57</a:t>
            </a:fld>
            <a:endParaRPr lang="en-US"/>
          </a:p>
        </p:txBody>
      </p:sp>
    </p:spTree>
    <p:extLst>
      <p:ext uri="{BB962C8B-B14F-4D97-AF65-F5344CB8AC3E}">
        <p14:creationId xmlns:p14="http://schemas.microsoft.com/office/powerpoint/2010/main" val="37734673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Volumes : </a:t>
            </a:r>
            <a:r>
              <a:rPr lang="en-US" dirty="0"/>
              <a:t>Volumes are stored in a part of the host filesystem which is managed by Docker.</a:t>
            </a:r>
          </a:p>
          <a:p>
            <a:r>
              <a:rPr lang="en-US" dirty="0"/>
              <a:t> </a:t>
            </a:r>
            <a:r>
              <a:rPr lang="en-US" dirty="0" err="1"/>
              <a:t>eg</a:t>
            </a:r>
            <a:r>
              <a:rPr lang="en-US" dirty="0"/>
              <a:t>: </a:t>
            </a:r>
            <a:r>
              <a:rPr lang="en-US" sz="1200" b="0" i="1" u="none" strike="noStrike" kern="1200" baseline="0" dirty="0">
                <a:solidFill>
                  <a:schemeClr val="tx1"/>
                </a:solidFill>
                <a:latin typeface="+mn-lt"/>
                <a:ea typeface="+mn-ea"/>
                <a:cs typeface="+mn-cs"/>
              </a:rPr>
              <a:t>docker container run -d - -name </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–e MYSQL_ALLOW_EMPTY_PASSWORD=True -v </a:t>
            </a:r>
            <a:r>
              <a:rPr lang="en-US" sz="1200" b="0" i="1" u="none" strike="noStrike" kern="1200" baseline="0" dirty="0" err="1">
                <a:solidFill>
                  <a:schemeClr val="tx1"/>
                </a:solidFill>
                <a:latin typeface="+mn-lt"/>
                <a:ea typeface="+mn-ea"/>
                <a:cs typeface="+mn-cs"/>
              </a:rPr>
              <a:t>mysql-db</a:t>
            </a:r>
            <a:r>
              <a:rPr lang="en-US" sz="1200" b="0" i="1" u="none" strike="noStrike" kern="1200" baseline="0" dirty="0">
                <a:solidFill>
                  <a:schemeClr val="tx1"/>
                </a:solidFill>
                <a:latin typeface="+mn-lt"/>
                <a:ea typeface="+mn-ea"/>
                <a:cs typeface="+mn-cs"/>
              </a:rPr>
              <a:t>:/var/lib/</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a:t>
            </a:r>
            <a:r>
              <a:rPr lang="en-US" sz="1200" b="0" i="1" u="none" strike="noStrike" kern="1200" baseline="0" dirty="0" err="1">
                <a:solidFill>
                  <a:schemeClr val="tx1"/>
                </a:solidFill>
                <a:latin typeface="+mn-lt"/>
                <a:ea typeface="+mn-ea"/>
                <a:cs typeface="+mn-cs"/>
              </a:rPr>
              <a:t>mysql</a:t>
            </a:r>
            <a:endParaRPr lang="en-US" dirty="0"/>
          </a:p>
          <a:p>
            <a:r>
              <a:rPr lang="en-US" dirty="0"/>
              <a:t> </a:t>
            </a:r>
            <a:r>
              <a:rPr lang="en-US" dirty="0" err="1"/>
              <a:t>eg</a:t>
            </a:r>
            <a:r>
              <a:rPr lang="en-US" dirty="0"/>
              <a:t>: </a:t>
            </a:r>
            <a:r>
              <a:rPr lang="en-US" sz="1200" b="0" i="0" u="none" strike="noStrike" kern="1200" baseline="0" dirty="0">
                <a:solidFill>
                  <a:schemeClr val="tx1"/>
                </a:solidFill>
                <a:latin typeface="+mn-lt"/>
                <a:ea typeface="+mn-ea"/>
                <a:cs typeface="+mn-cs"/>
              </a:rPr>
              <a:t>Run My SQL with named Volume </a:t>
            </a:r>
          </a:p>
          <a:p>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docker container run -d - -name </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–e MYSQL_ALLOW_EMPTY_PASSWORD=True - -mount source=</a:t>
            </a:r>
            <a:r>
              <a:rPr lang="en-US" sz="1200" b="0" i="1" u="none" strike="noStrike" kern="1200" baseline="0" dirty="0" err="1">
                <a:solidFill>
                  <a:schemeClr val="tx1"/>
                </a:solidFill>
                <a:latin typeface="+mn-lt"/>
                <a:ea typeface="+mn-ea"/>
                <a:cs typeface="+mn-cs"/>
              </a:rPr>
              <a:t>mysql-db</a:t>
            </a:r>
            <a:r>
              <a:rPr lang="en-US" sz="1200" b="0" i="1" u="none" strike="noStrike" kern="1200" baseline="0" dirty="0">
                <a:solidFill>
                  <a:schemeClr val="tx1"/>
                </a:solidFill>
                <a:latin typeface="+mn-lt"/>
                <a:ea typeface="+mn-ea"/>
                <a:cs typeface="+mn-cs"/>
              </a:rPr>
              <a:t>, target=/var/lib/</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a:t>
            </a:r>
          </a:p>
          <a:p>
            <a:endParaRPr lang="en-US" dirty="0"/>
          </a:p>
          <a:p>
            <a:endParaRPr lang="en-US" dirty="0"/>
          </a:p>
          <a:p>
            <a:r>
              <a:rPr lang="en-US" b="1" dirty="0"/>
              <a:t>Bind mounts </a:t>
            </a:r>
            <a:r>
              <a:rPr lang="en-US" dirty="0"/>
              <a:t>may be stored anywhere on the host system and non-docker processes on the Docker host or a Docker container can modify them at any time, but  it can’t be use in </a:t>
            </a:r>
            <a:r>
              <a:rPr lang="en-US" dirty="0" err="1"/>
              <a:t>DockerFile</a:t>
            </a:r>
            <a:r>
              <a:rPr lang="en-US" dirty="0"/>
              <a:t>.</a:t>
            </a:r>
          </a:p>
          <a:p>
            <a:r>
              <a:rPr lang="en-US" dirty="0" err="1"/>
              <a:t>Eg</a:t>
            </a:r>
            <a:r>
              <a:rPr lang="en-US" dirty="0"/>
              <a:t> : docker container run -d - -name nginx - -mount type=bind, source=$ (</a:t>
            </a:r>
            <a:r>
              <a:rPr lang="en-US" dirty="0" err="1"/>
              <a:t>pwd</a:t>
            </a:r>
            <a:r>
              <a:rPr lang="en-US" dirty="0"/>
              <a:t>),target=/app nginx </a:t>
            </a:r>
          </a:p>
          <a:p>
            <a:endParaRPr lang="en-US" dirty="0"/>
          </a:p>
          <a:p>
            <a:r>
              <a:rPr lang="en-US" dirty="0"/>
              <a:t> docker pull -- &gt; docker inspect -- &gt; </a:t>
            </a:r>
          </a:p>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58</a:t>
            </a:fld>
            <a:endParaRPr lang="en-US"/>
          </a:p>
        </p:txBody>
      </p:sp>
    </p:spTree>
    <p:extLst>
      <p:ext uri="{BB962C8B-B14F-4D97-AF65-F5344CB8AC3E}">
        <p14:creationId xmlns:p14="http://schemas.microsoft.com/office/powerpoint/2010/main" val="2316182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Volumes : </a:t>
            </a:r>
            <a:r>
              <a:rPr lang="en-US" dirty="0"/>
              <a:t>Volumes are stored in a part of the host filesystem which is managed by Docker.</a:t>
            </a:r>
          </a:p>
          <a:p>
            <a:r>
              <a:rPr lang="en-US" dirty="0"/>
              <a:t> </a:t>
            </a:r>
            <a:r>
              <a:rPr lang="en-US" dirty="0" err="1"/>
              <a:t>eg</a:t>
            </a:r>
            <a:r>
              <a:rPr lang="en-US" dirty="0"/>
              <a:t>: </a:t>
            </a:r>
            <a:r>
              <a:rPr lang="en-US" sz="1200" b="0" i="1" u="none" strike="noStrike" kern="1200" baseline="0" dirty="0">
                <a:solidFill>
                  <a:schemeClr val="tx1"/>
                </a:solidFill>
                <a:latin typeface="+mn-lt"/>
                <a:ea typeface="+mn-ea"/>
                <a:cs typeface="+mn-cs"/>
              </a:rPr>
              <a:t>docker container run -d - -name </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–e MYSQL_ALLOW_EMPTY_PASSWORD=True -v </a:t>
            </a:r>
            <a:r>
              <a:rPr lang="en-US" sz="1200" b="0" i="1" u="none" strike="noStrike" kern="1200" baseline="0" dirty="0" err="1">
                <a:solidFill>
                  <a:schemeClr val="tx1"/>
                </a:solidFill>
                <a:latin typeface="+mn-lt"/>
                <a:ea typeface="+mn-ea"/>
                <a:cs typeface="+mn-cs"/>
              </a:rPr>
              <a:t>mysql-db</a:t>
            </a:r>
            <a:r>
              <a:rPr lang="en-US" sz="1200" b="0" i="1" u="none" strike="noStrike" kern="1200" baseline="0" dirty="0">
                <a:solidFill>
                  <a:schemeClr val="tx1"/>
                </a:solidFill>
                <a:latin typeface="+mn-lt"/>
                <a:ea typeface="+mn-ea"/>
                <a:cs typeface="+mn-cs"/>
              </a:rPr>
              <a:t>:/var/lib/</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a:t>
            </a:r>
            <a:r>
              <a:rPr lang="en-US" sz="1200" b="0" i="1" u="none" strike="noStrike" kern="1200" baseline="0" dirty="0" err="1">
                <a:solidFill>
                  <a:schemeClr val="tx1"/>
                </a:solidFill>
                <a:latin typeface="+mn-lt"/>
                <a:ea typeface="+mn-ea"/>
                <a:cs typeface="+mn-cs"/>
              </a:rPr>
              <a:t>mysql</a:t>
            </a:r>
            <a:endParaRPr lang="en-US" dirty="0"/>
          </a:p>
          <a:p>
            <a:r>
              <a:rPr lang="en-US" dirty="0"/>
              <a:t> </a:t>
            </a:r>
            <a:r>
              <a:rPr lang="en-US" dirty="0" err="1"/>
              <a:t>eg</a:t>
            </a:r>
            <a:r>
              <a:rPr lang="en-US" dirty="0"/>
              <a:t>: </a:t>
            </a:r>
            <a:r>
              <a:rPr lang="en-US" sz="1200" b="0" i="0" u="none" strike="noStrike" kern="1200" baseline="0" dirty="0">
                <a:solidFill>
                  <a:schemeClr val="tx1"/>
                </a:solidFill>
                <a:latin typeface="+mn-lt"/>
                <a:ea typeface="+mn-ea"/>
                <a:cs typeface="+mn-cs"/>
              </a:rPr>
              <a:t>Run My SQL with named Volume </a:t>
            </a:r>
          </a:p>
          <a:p>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docker container run -d - -name </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–e MYSQL_ALLOW_EMPTY_PASSWORD=True - -mount source=</a:t>
            </a:r>
            <a:r>
              <a:rPr lang="en-US" sz="1200" b="0" i="1" u="none" strike="noStrike" kern="1200" baseline="0" dirty="0" err="1">
                <a:solidFill>
                  <a:schemeClr val="tx1"/>
                </a:solidFill>
                <a:latin typeface="+mn-lt"/>
                <a:ea typeface="+mn-ea"/>
                <a:cs typeface="+mn-cs"/>
              </a:rPr>
              <a:t>mysql-db</a:t>
            </a:r>
            <a:r>
              <a:rPr lang="en-US" sz="1200" b="0" i="1" u="none" strike="noStrike" kern="1200" baseline="0" dirty="0">
                <a:solidFill>
                  <a:schemeClr val="tx1"/>
                </a:solidFill>
                <a:latin typeface="+mn-lt"/>
                <a:ea typeface="+mn-ea"/>
                <a:cs typeface="+mn-cs"/>
              </a:rPr>
              <a:t>, target=/var/lib/</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a:t>
            </a:r>
          </a:p>
          <a:p>
            <a:endParaRPr lang="en-US" dirty="0"/>
          </a:p>
          <a:p>
            <a:endParaRPr lang="en-US" dirty="0"/>
          </a:p>
          <a:p>
            <a:r>
              <a:rPr lang="en-US" b="1" dirty="0"/>
              <a:t>Bind mounts </a:t>
            </a:r>
            <a:r>
              <a:rPr lang="en-US" dirty="0"/>
              <a:t>may be stored anywhere on the host system and non-docker processes on the Docker host or a Docker container can modify them at any time, but  it can’t be use in </a:t>
            </a:r>
            <a:r>
              <a:rPr lang="en-US" dirty="0" err="1"/>
              <a:t>DockerFile</a:t>
            </a:r>
            <a:r>
              <a:rPr lang="en-US" dirty="0"/>
              <a:t>.</a:t>
            </a:r>
          </a:p>
          <a:p>
            <a:r>
              <a:rPr lang="en-US" dirty="0" err="1"/>
              <a:t>Eg</a:t>
            </a:r>
            <a:r>
              <a:rPr lang="en-US" dirty="0"/>
              <a:t> : docker container run -d - -name nginx - -mount type=bind, source=$ (</a:t>
            </a:r>
            <a:r>
              <a:rPr lang="en-US" dirty="0" err="1"/>
              <a:t>pwd</a:t>
            </a:r>
            <a:r>
              <a:rPr lang="en-US" dirty="0"/>
              <a:t>),target=/app nginx </a:t>
            </a:r>
          </a:p>
          <a:p>
            <a:endParaRPr lang="en-US" dirty="0"/>
          </a:p>
          <a:p>
            <a:r>
              <a:rPr lang="en-US" dirty="0"/>
              <a:t> docker pull -- &gt; docker inspect -- &gt; </a:t>
            </a:r>
          </a:p>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59</a:t>
            </a:fld>
            <a:endParaRPr lang="en-US"/>
          </a:p>
        </p:txBody>
      </p:sp>
    </p:spTree>
    <p:extLst>
      <p:ext uri="{BB962C8B-B14F-4D97-AF65-F5344CB8AC3E}">
        <p14:creationId xmlns:p14="http://schemas.microsoft.com/office/powerpoint/2010/main" val="3444543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Volumes : </a:t>
            </a:r>
            <a:r>
              <a:rPr lang="en-US" dirty="0"/>
              <a:t>Volumes are stored in a part of the host filesystem which is managed by Docker.</a:t>
            </a:r>
          </a:p>
          <a:p>
            <a:r>
              <a:rPr lang="en-US" dirty="0"/>
              <a:t> </a:t>
            </a:r>
            <a:r>
              <a:rPr lang="en-US" dirty="0" err="1"/>
              <a:t>eg</a:t>
            </a:r>
            <a:r>
              <a:rPr lang="en-US" dirty="0"/>
              <a:t>: </a:t>
            </a:r>
            <a:r>
              <a:rPr lang="en-US" sz="1200" b="0" i="1" u="none" strike="noStrike" kern="1200" baseline="0" dirty="0">
                <a:solidFill>
                  <a:schemeClr val="tx1"/>
                </a:solidFill>
                <a:latin typeface="+mn-lt"/>
                <a:ea typeface="+mn-ea"/>
                <a:cs typeface="+mn-cs"/>
              </a:rPr>
              <a:t>docker container run -d - -name </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–e MYSQL_ALLOW_EMPTY_PASSWORD=True -v </a:t>
            </a:r>
            <a:r>
              <a:rPr lang="en-US" sz="1200" b="0" i="1" u="none" strike="noStrike" kern="1200" baseline="0" dirty="0" err="1">
                <a:solidFill>
                  <a:schemeClr val="tx1"/>
                </a:solidFill>
                <a:latin typeface="+mn-lt"/>
                <a:ea typeface="+mn-ea"/>
                <a:cs typeface="+mn-cs"/>
              </a:rPr>
              <a:t>mysql-db</a:t>
            </a:r>
            <a:r>
              <a:rPr lang="en-US" sz="1200" b="0" i="1" u="none" strike="noStrike" kern="1200" baseline="0" dirty="0">
                <a:solidFill>
                  <a:schemeClr val="tx1"/>
                </a:solidFill>
                <a:latin typeface="+mn-lt"/>
                <a:ea typeface="+mn-ea"/>
                <a:cs typeface="+mn-cs"/>
              </a:rPr>
              <a:t>:/var/lib/</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a:t>
            </a:r>
            <a:r>
              <a:rPr lang="en-US" sz="1200" b="0" i="1" u="none" strike="noStrike" kern="1200" baseline="0" dirty="0" err="1">
                <a:solidFill>
                  <a:schemeClr val="tx1"/>
                </a:solidFill>
                <a:latin typeface="+mn-lt"/>
                <a:ea typeface="+mn-ea"/>
                <a:cs typeface="+mn-cs"/>
              </a:rPr>
              <a:t>mysql</a:t>
            </a:r>
            <a:endParaRPr lang="en-US" dirty="0"/>
          </a:p>
          <a:p>
            <a:r>
              <a:rPr lang="en-US" dirty="0"/>
              <a:t> </a:t>
            </a:r>
            <a:r>
              <a:rPr lang="en-US" dirty="0" err="1"/>
              <a:t>eg</a:t>
            </a:r>
            <a:r>
              <a:rPr lang="en-US" dirty="0"/>
              <a:t>: </a:t>
            </a:r>
            <a:r>
              <a:rPr lang="en-US" sz="1200" b="0" i="0" u="none" strike="noStrike" kern="1200" baseline="0" dirty="0">
                <a:solidFill>
                  <a:schemeClr val="tx1"/>
                </a:solidFill>
                <a:latin typeface="+mn-lt"/>
                <a:ea typeface="+mn-ea"/>
                <a:cs typeface="+mn-cs"/>
              </a:rPr>
              <a:t>Run My SQL with named Volume </a:t>
            </a:r>
          </a:p>
          <a:p>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docker container run -d - -name </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–e MYSQL_ALLOW_EMPTY_PASSWORD=True - -mount source=</a:t>
            </a:r>
            <a:r>
              <a:rPr lang="en-US" sz="1200" b="0" i="1" u="none" strike="noStrike" kern="1200" baseline="0" dirty="0" err="1">
                <a:solidFill>
                  <a:schemeClr val="tx1"/>
                </a:solidFill>
                <a:latin typeface="+mn-lt"/>
                <a:ea typeface="+mn-ea"/>
                <a:cs typeface="+mn-cs"/>
              </a:rPr>
              <a:t>mysql-db</a:t>
            </a:r>
            <a:r>
              <a:rPr lang="en-US" sz="1200" b="0" i="1" u="none" strike="noStrike" kern="1200" baseline="0" dirty="0">
                <a:solidFill>
                  <a:schemeClr val="tx1"/>
                </a:solidFill>
                <a:latin typeface="+mn-lt"/>
                <a:ea typeface="+mn-ea"/>
                <a:cs typeface="+mn-cs"/>
              </a:rPr>
              <a:t>, target=/var/lib/</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a:t>
            </a:r>
          </a:p>
          <a:p>
            <a:endParaRPr lang="en-US" dirty="0"/>
          </a:p>
          <a:p>
            <a:endParaRPr lang="en-US" dirty="0"/>
          </a:p>
          <a:p>
            <a:r>
              <a:rPr lang="en-US" b="1" dirty="0"/>
              <a:t>Bind mounts </a:t>
            </a:r>
            <a:r>
              <a:rPr lang="en-US" dirty="0"/>
              <a:t>may be stored anywhere on the host system and non-docker processes on the Docker host or a Docker container can modify them at any time, but  it can’t be use in </a:t>
            </a:r>
            <a:r>
              <a:rPr lang="en-US" dirty="0" err="1"/>
              <a:t>DockerFile</a:t>
            </a:r>
            <a:r>
              <a:rPr lang="en-US" dirty="0"/>
              <a:t>.</a:t>
            </a:r>
          </a:p>
          <a:p>
            <a:r>
              <a:rPr lang="en-US" dirty="0" err="1"/>
              <a:t>Eg</a:t>
            </a:r>
            <a:r>
              <a:rPr lang="en-US" dirty="0"/>
              <a:t> : docker container run -d - -name nginx - -mount type=bind, source=$ (</a:t>
            </a:r>
            <a:r>
              <a:rPr lang="en-US" dirty="0" err="1"/>
              <a:t>pwd</a:t>
            </a:r>
            <a:r>
              <a:rPr lang="en-US" dirty="0"/>
              <a:t>),target=/app nginx </a:t>
            </a:r>
          </a:p>
          <a:p>
            <a:endParaRPr lang="en-US" dirty="0"/>
          </a:p>
          <a:p>
            <a:r>
              <a:rPr lang="en-US" dirty="0"/>
              <a:t> docker pull -- &gt; docker inspect -- &gt; </a:t>
            </a:r>
          </a:p>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60</a:t>
            </a:fld>
            <a:endParaRPr lang="en-US"/>
          </a:p>
        </p:txBody>
      </p:sp>
    </p:spTree>
    <p:extLst>
      <p:ext uri="{BB962C8B-B14F-4D97-AF65-F5344CB8AC3E}">
        <p14:creationId xmlns:p14="http://schemas.microsoft.com/office/powerpoint/2010/main" val="1659470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Volumes : </a:t>
            </a:r>
            <a:r>
              <a:rPr lang="en-US" dirty="0"/>
              <a:t>Volumes are stored in a part of the host filesystem which is managed by Docker.</a:t>
            </a:r>
          </a:p>
          <a:p>
            <a:r>
              <a:rPr lang="en-US" dirty="0"/>
              <a:t> </a:t>
            </a:r>
            <a:r>
              <a:rPr lang="en-US" dirty="0" err="1"/>
              <a:t>eg</a:t>
            </a:r>
            <a:r>
              <a:rPr lang="en-US" dirty="0"/>
              <a:t>: </a:t>
            </a:r>
            <a:r>
              <a:rPr lang="en-US" sz="1200" b="0" i="1" u="none" strike="noStrike" kern="1200" baseline="0" dirty="0">
                <a:solidFill>
                  <a:schemeClr val="tx1"/>
                </a:solidFill>
                <a:latin typeface="+mn-lt"/>
                <a:ea typeface="+mn-ea"/>
                <a:cs typeface="+mn-cs"/>
              </a:rPr>
              <a:t>docker container run -d - -name </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–e MYSQL_ALLOW_EMPTY_PASSWORD=True -v </a:t>
            </a:r>
            <a:r>
              <a:rPr lang="en-US" sz="1200" b="0" i="1" u="none" strike="noStrike" kern="1200" baseline="0" dirty="0" err="1">
                <a:solidFill>
                  <a:schemeClr val="tx1"/>
                </a:solidFill>
                <a:latin typeface="+mn-lt"/>
                <a:ea typeface="+mn-ea"/>
                <a:cs typeface="+mn-cs"/>
              </a:rPr>
              <a:t>mysql-db</a:t>
            </a:r>
            <a:r>
              <a:rPr lang="en-US" sz="1200" b="0" i="1" u="none" strike="noStrike" kern="1200" baseline="0" dirty="0">
                <a:solidFill>
                  <a:schemeClr val="tx1"/>
                </a:solidFill>
                <a:latin typeface="+mn-lt"/>
                <a:ea typeface="+mn-ea"/>
                <a:cs typeface="+mn-cs"/>
              </a:rPr>
              <a:t>:/var/lib/</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a:t>
            </a:r>
            <a:r>
              <a:rPr lang="en-US" sz="1200" b="0" i="1" u="none" strike="noStrike" kern="1200" baseline="0" dirty="0" err="1">
                <a:solidFill>
                  <a:schemeClr val="tx1"/>
                </a:solidFill>
                <a:latin typeface="+mn-lt"/>
                <a:ea typeface="+mn-ea"/>
                <a:cs typeface="+mn-cs"/>
              </a:rPr>
              <a:t>mysql</a:t>
            </a:r>
            <a:endParaRPr lang="en-US" dirty="0"/>
          </a:p>
          <a:p>
            <a:r>
              <a:rPr lang="en-US" dirty="0"/>
              <a:t> </a:t>
            </a:r>
            <a:r>
              <a:rPr lang="en-US" dirty="0" err="1"/>
              <a:t>eg</a:t>
            </a:r>
            <a:r>
              <a:rPr lang="en-US" dirty="0"/>
              <a:t>: </a:t>
            </a:r>
            <a:r>
              <a:rPr lang="en-US" sz="1200" b="0" i="0" u="none" strike="noStrike" kern="1200" baseline="0" dirty="0">
                <a:solidFill>
                  <a:schemeClr val="tx1"/>
                </a:solidFill>
                <a:latin typeface="+mn-lt"/>
                <a:ea typeface="+mn-ea"/>
                <a:cs typeface="+mn-cs"/>
              </a:rPr>
              <a:t>Run My SQL with named Volume </a:t>
            </a:r>
          </a:p>
          <a:p>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docker container run -d - -name </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–e MYSQL_ALLOW_EMPTY_PASSWORD=True - -mount source=</a:t>
            </a:r>
            <a:r>
              <a:rPr lang="en-US" sz="1200" b="0" i="1" u="none" strike="noStrike" kern="1200" baseline="0" dirty="0" err="1">
                <a:solidFill>
                  <a:schemeClr val="tx1"/>
                </a:solidFill>
                <a:latin typeface="+mn-lt"/>
                <a:ea typeface="+mn-ea"/>
                <a:cs typeface="+mn-cs"/>
              </a:rPr>
              <a:t>mysql-db</a:t>
            </a:r>
            <a:r>
              <a:rPr lang="en-US" sz="1200" b="0" i="1" u="none" strike="noStrike" kern="1200" baseline="0" dirty="0">
                <a:solidFill>
                  <a:schemeClr val="tx1"/>
                </a:solidFill>
                <a:latin typeface="+mn-lt"/>
                <a:ea typeface="+mn-ea"/>
                <a:cs typeface="+mn-cs"/>
              </a:rPr>
              <a:t>, target=/var/lib/</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a:t>
            </a:r>
            <a:r>
              <a:rPr lang="en-US" sz="1200" b="0" i="1" u="none" strike="noStrike" kern="1200" baseline="0" dirty="0" err="1">
                <a:solidFill>
                  <a:schemeClr val="tx1"/>
                </a:solidFill>
                <a:latin typeface="+mn-lt"/>
                <a:ea typeface="+mn-ea"/>
                <a:cs typeface="+mn-cs"/>
              </a:rPr>
              <a:t>mysql</a:t>
            </a:r>
            <a:r>
              <a:rPr lang="en-US" sz="1200" b="0" i="1" u="none" strike="noStrike" kern="1200" baseline="0" dirty="0">
                <a:solidFill>
                  <a:schemeClr val="tx1"/>
                </a:solidFill>
                <a:latin typeface="+mn-lt"/>
                <a:ea typeface="+mn-ea"/>
                <a:cs typeface="+mn-cs"/>
              </a:rPr>
              <a:t> </a:t>
            </a:r>
          </a:p>
          <a:p>
            <a:endParaRPr lang="en-US" dirty="0"/>
          </a:p>
          <a:p>
            <a:endParaRPr lang="en-US" dirty="0"/>
          </a:p>
          <a:p>
            <a:r>
              <a:rPr lang="en-US" b="1" dirty="0"/>
              <a:t>Bind mounts </a:t>
            </a:r>
            <a:r>
              <a:rPr lang="en-US" dirty="0"/>
              <a:t>may be stored anywhere on the host system and non-docker processes on the Docker host or a Docker container can modify them at any time, but  it can’t be use in </a:t>
            </a:r>
            <a:r>
              <a:rPr lang="en-US" dirty="0" err="1"/>
              <a:t>DockerFile</a:t>
            </a:r>
            <a:r>
              <a:rPr lang="en-US" dirty="0"/>
              <a:t>.</a:t>
            </a:r>
          </a:p>
          <a:p>
            <a:r>
              <a:rPr lang="en-US" dirty="0" err="1"/>
              <a:t>Eg</a:t>
            </a:r>
            <a:r>
              <a:rPr lang="en-US" dirty="0"/>
              <a:t> : docker container run -d - -name nginx - -mount type=bind, source=$ (</a:t>
            </a:r>
            <a:r>
              <a:rPr lang="en-US" dirty="0" err="1"/>
              <a:t>pwd</a:t>
            </a:r>
            <a:r>
              <a:rPr lang="en-US" dirty="0"/>
              <a:t>),target=/app nginx </a:t>
            </a:r>
          </a:p>
          <a:p>
            <a:endParaRPr lang="en-US" dirty="0"/>
          </a:p>
          <a:p>
            <a:r>
              <a:rPr lang="en-US" dirty="0"/>
              <a:t> docker pull -- &gt; docker inspect -- &gt; </a:t>
            </a:r>
          </a:p>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63</a:t>
            </a:fld>
            <a:endParaRPr lang="en-US"/>
          </a:p>
        </p:txBody>
      </p:sp>
    </p:spTree>
    <p:extLst>
      <p:ext uri="{BB962C8B-B14F-4D97-AF65-F5344CB8AC3E}">
        <p14:creationId xmlns:p14="http://schemas.microsoft.com/office/powerpoint/2010/main" val="34171475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https://docs.docker.com/compose/wordpress/</a:t>
            </a:r>
          </a:p>
          <a:p>
            <a:r>
              <a:rPr lang="en-US" dirty="0"/>
              <a:t>  nano docker-</a:t>
            </a:r>
            <a:r>
              <a:rPr lang="en-US" dirty="0" err="1"/>
              <a:t>compose.yaml</a:t>
            </a:r>
            <a:endParaRPr lang="en-US" dirty="0"/>
          </a:p>
          <a:p>
            <a:r>
              <a:rPr lang="en-US" dirty="0"/>
              <a:t>  docker-compose up –d </a:t>
            </a:r>
          </a:p>
          <a:p>
            <a:endParaRPr lang="en-US" dirty="0"/>
          </a:p>
          <a:p>
            <a:r>
              <a:rPr lang="en-US" dirty="0"/>
              <a:t>RUN commands always executes in a new layer and creates a new image layer. </a:t>
            </a:r>
            <a:r>
              <a:rPr lang="en-US" dirty="0" err="1"/>
              <a:t>Eg</a:t>
            </a:r>
            <a:r>
              <a:rPr lang="en-US" dirty="0"/>
              <a:t>: RUN apt-get install </a:t>
            </a:r>
            <a:r>
              <a:rPr lang="en-US" dirty="0" err="1"/>
              <a:t>mysql</a:t>
            </a:r>
            <a:r>
              <a:rPr lang="en-US" dirty="0"/>
              <a:t> , it is often used for installing software packages and applications.</a:t>
            </a:r>
          </a:p>
          <a:p>
            <a:endParaRPr lang="en-US" dirty="0"/>
          </a:p>
          <a:p>
            <a:r>
              <a:rPr lang="en-US" dirty="0"/>
              <a:t>CMD commands allows to sets default command and/or parameter. This will be executed if you run a particular container without specifying some command, which can be overwritten from command line when docker container runs.</a:t>
            </a:r>
          </a:p>
          <a:p>
            <a:endParaRPr lang="en-US" dirty="0"/>
          </a:p>
          <a:p>
            <a:r>
              <a:rPr lang="en-US" dirty="0"/>
              <a:t>ENTRYPOINT looks similar to CMD , however it configures a container that will run as an executable form.  If you want to run a container with the condition that a particular command is always executed, use ENTRYPOINT.</a:t>
            </a:r>
          </a:p>
          <a:p>
            <a:endParaRPr lang="en-US" dirty="0"/>
          </a:p>
          <a:p>
            <a:r>
              <a:rPr lang="en-US" dirty="0"/>
              <a:t>https://github.com/vikas99341/Docker-Compose-nodeJs-MongoDB-Nginx--.git</a:t>
            </a:r>
          </a:p>
          <a:p>
            <a:endParaRPr lang="en-US" dirty="0"/>
          </a:p>
          <a:p>
            <a:r>
              <a:rPr lang="en-US" dirty="0" err="1"/>
              <a:t>Dockerfile</a:t>
            </a:r>
            <a:r>
              <a:rPr lang="en-US" dirty="0"/>
              <a:t>:</a:t>
            </a:r>
          </a:p>
          <a:p>
            <a:r>
              <a:rPr lang="en-US" dirty="0"/>
              <a:t>=======</a:t>
            </a:r>
          </a:p>
          <a:p>
            <a:r>
              <a:rPr lang="en-US" dirty="0"/>
              <a:t>FROM alpine</a:t>
            </a:r>
          </a:p>
          <a:p>
            <a:r>
              <a:rPr lang="en-US" dirty="0"/>
              <a:t>CMD echo “Hello World ”</a:t>
            </a:r>
          </a:p>
          <a:p>
            <a:r>
              <a:rPr lang="en-US" dirty="0"/>
              <a:t> docker build –t &lt;name&gt; .  == &gt; docker run –it &lt;name&gt; == &gt; docker run –it &lt;name&gt;  </a:t>
            </a:r>
            <a:r>
              <a:rPr lang="en-US" dirty="0" err="1"/>
              <a:t>sh</a:t>
            </a:r>
            <a:r>
              <a:rPr lang="en-US" dirty="0"/>
              <a:t> </a:t>
            </a:r>
          </a:p>
          <a:p>
            <a:endParaRPr lang="en-US" dirty="0"/>
          </a:p>
          <a:p>
            <a:endParaRPr lang="en-US" dirty="0"/>
          </a:p>
          <a:p>
            <a:r>
              <a:rPr lang="en-US" dirty="0" err="1"/>
              <a:t>Dockerfile</a:t>
            </a:r>
            <a:r>
              <a:rPr lang="en-US" dirty="0"/>
              <a:t>:</a:t>
            </a:r>
          </a:p>
          <a:p>
            <a:r>
              <a:rPr lang="en-US" dirty="0"/>
              <a:t>=======</a:t>
            </a:r>
          </a:p>
          <a:p>
            <a:r>
              <a:rPr lang="en-US" dirty="0"/>
              <a:t>FROM alpine</a:t>
            </a:r>
          </a:p>
          <a:p>
            <a:r>
              <a:rPr lang="en-US" dirty="0"/>
              <a:t>ENTRYPOINT [“/bin/echo”, “Hello”]</a:t>
            </a:r>
          </a:p>
          <a:p>
            <a:r>
              <a:rPr lang="en-US" dirty="0"/>
              <a:t>CMD [“World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docker build –t &lt;name&gt; . == &gt; docker run –it &lt;name&gt;  </a:t>
            </a:r>
            <a:r>
              <a:rPr lang="en-US" dirty="0" err="1"/>
              <a:t>vikas</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65</a:t>
            </a:fld>
            <a:endParaRPr lang="en-US"/>
          </a:p>
        </p:txBody>
      </p:sp>
    </p:spTree>
    <p:extLst>
      <p:ext uri="{BB962C8B-B14F-4D97-AF65-F5344CB8AC3E}">
        <p14:creationId xmlns:p14="http://schemas.microsoft.com/office/powerpoint/2010/main" val="40868182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dirty="0">
                <a:solidFill>
                  <a:srgbClr val="000000"/>
                </a:solidFill>
                <a:latin typeface="Calibri" panose="020F0502020204030204" pitchFamily="34" charset="0"/>
              </a:rPr>
              <a:t>Earlier we saw how to deploy a stack using docker run command. You could use the docker run command if you wanted to deploy a test container of some kind. Instead of running separate </a:t>
            </a:r>
            <a:r>
              <a:rPr lang="en-US" sz="1800" b="0" i="0" u="none" strike="noStrike" baseline="0" dirty="0" err="1">
                <a:solidFill>
                  <a:srgbClr val="000000"/>
                </a:solidFill>
                <a:latin typeface="Calibri" panose="020F0502020204030204" pitchFamily="34" charset="0"/>
              </a:rPr>
              <a:t>dockerrun</a:t>
            </a:r>
            <a:r>
              <a:rPr lang="en-US" sz="1800" b="0" i="0" u="none" strike="noStrike" baseline="0" dirty="0">
                <a:solidFill>
                  <a:srgbClr val="000000"/>
                </a:solidFill>
                <a:latin typeface="Calibri" panose="020F0502020204030204" pitchFamily="34" charset="0"/>
              </a:rPr>
              <a:t> commands a better way to do this is to define your configuration in a docker-compose file. A docker compose file is a file in YAML format were you define the different services involved in your application such as web, database, messaging, orchestration etc.  Once the file is defined, running the docker-compose up command will bring up the stack.</a:t>
            </a:r>
          </a:p>
          <a:p>
            <a:r>
              <a:rPr lang="en-US" sz="1800" b="0" i="0" u="none" strike="noStrike" baseline="0" dirty="0">
                <a:latin typeface="Calibri" panose="020F0502020204030204" pitchFamily="34" charset="0"/>
              </a:rPr>
              <a:t>45 </a:t>
            </a:r>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66</a:t>
            </a:fld>
            <a:endParaRPr lang="en-US"/>
          </a:p>
        </p:txBody>
      </p:sp>
    </p:spTree>
    <p:extLst>
      <p:ext uri="{BB962C8B-B14F-4D97-AF65-F5344CB8AC3E}">
        <p14:creationId xmlns:p14="http://schemas.microsoft.com/office/powerpoint/2010/main" val="2902552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5</a:t>
            </a:fld>
            <a:endParaRPr lang="en-US"/>
          </a:p>
        </p:txBody>
      </p:sp>
    </p:spTree>
    <p:extLst>
      <p:ext uri="{BB962C8B-B14F-4D97-AF65-F5344CB8AC3E}">
        <p14:creationId xmlns:p14="http://schemas.microsoft.com/office/powerpoint/2010/main" val="1934159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is a lightweight ,stand-alone, executable package of</a:t>
            </a:r>
            <a:r>
              <a:rPr lang="en-US" baseline="0" dirty="0"/>
              <a:t> a piece of software that includes everything needed to run it : code ,run time, system tools, system libraries ,settings .</a:t>
            </a:r>
            <a:r>
              <a:rPr lang="en-US" dirty="0"/>
              <a:t> These</a:t>
            </a:r>
            <a:r>
              <a:rPr lang="en-US" baseline="0" dirty="0"/>
              <a:t> are ideal to run all major </a:t>
            </a:r>
            <a:r>
              <a:rPr lang="en-US" baseline="0" dirty="0" err="1"/>
              <a:t>linux</a:t>
            </a:r>
            <a:r>
              <a:rPr lang="en-US" baseline="0" dirty="0"/>
              <a:t> , windows ,VM or any cloud .Containers isolate application from one another and from the underlying infrastructure ,Hence secure to use .</a:t>
            </a:r>
          </a:p>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6</a:t>
            </a:fld>
            <a:endParaRPr lang="en-US"/>
          </a:p>
        </p:txBody>
      </p:sp>
    </p:spTree>
    <p:extLst>
      <p:ext uri="{BB962C8B-B14F-4D97-AF65-F5344CB8AC3E}">
        <p14:creationId xmlns:p14="http://schemas.microsoft.com/office/powerpoint/2010/main" val="32888983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Docker container is next step to VM .</a:t>
            </a:r>
          </a:p>
          <a:p>
            <a:br>
              <a:rPr lang="en-US" baseline="0" dirty="0"/>
            </a:br>
            <a:r>
              <a:rPr lang="en-US" baseline="0" dirty="0"/>
              <a:t>Container image is a light weight, stand-alone, executable package of a piece of software that includes everything needed to run it : code ,runtime , system tools ,system libraries, settings.</a:t>
            </a:r>
          </a:p>
          <a:p>
            <a:r>
              <a:rPr lang="en-US" baseline="0" dirty="0"/>
              <a:t>Available for both Linux and windows-based app, containerized software will run the same , regardless of the environment .</a:t>
            </a:r>
          </a:p>
          <a:p>
            <a:endParaRPr lang="en-US" baseline="0" dirty="0"/>
          </a:p>
          <a:p>
            <a:r>
              <a:rPr lang="en-US" baseline="0" dirty="0"/>
              <a:t>Template/Blueprint to create a environment of your choice .Contains everything which your app needs in read only mode .</a:t>
            </a:r>
          </a:p>
          <a:p>
            <a:endParaRPr lang="en-US" baseline="0" dirty="0"/>
          </a:p>
          <a:p>
            <a:r>
              <a:rPr lang="en-US" baseline="0" dirty="0"/>
              <a:t>The Runtime instance of this image is usually called container.</a:t>
            </a:r>
          </a:p>
          <a:p>
            <a:endParaRPr lang="en-US" dirty="0"/>
          </a:p>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9</a:t>
            </a:fld>
            <a:endParaRPr lang="en-US"/>
          </a:p>
        </p:txBody>
      </p:sp>
    </p:spTree>
    <p:extLst>
      <p:ext uri="{BB962C8B-B14F-4D97-AF65-F5344CB8AC3E}">
        <p14:creationId xmlns:p14="http://schemas.microsoft.com/office/powerpoint/2010/main" val="2213301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Docker container is next step to VM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Docker is a lightweight ,stand-alone, executable package of</a:t>
            </a:r>
            <a:r>
              <a:rPr lang="en-US" baseline="0" dirty="0"/>
              <a:t> a piece of software that includes everything needed to run it : code ,run time, system tools, system libraries ,settings .</a:t>
            </a:r>
            <a:r>
              <a:rPr lang="en-US" dirty="0"/>
              <a:t> These</a:t>
            </a:r>
            <a:r>
              <a:rPr lang="en-US" baseline="0" dirty="0"/>
              <a:t> are ideal to run all major </a:t>
            </a:r>
            <a:r>
              <a:rPr lang="en-US" baseline="0" dirty="0" err="1"/>
              <a:t>linux</a:t>
            </a:r>
            <a:r>
              <a:rPr lang="en-US" baseline="0" dirty="0"/>
              <a:t> , windows ,VM or any cloud .Containers isolate application from one another and from the underlying infrastructure ,Hence secure to use .</a:t>
            </a:r>
          </a:p>
          <a:p>
            <a:endParaRPr lang="en-US" dirty="0"/>
          </a:p>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10</a:t>
            </a:fld>
            <a:endParaRPr lang="en-US"/>
          </a:p>
        </p:txBody>
      </p:sp>
    </p:spTree>
    <p:extLst>
      <p:ext uri="{BB962C8B-B14F-4D97-AF65-F5344CB8AC3E}">
        <p14:creationId xmlns:p14="http://schemas.microsoft.com/office/powerpoint/2010/main" val="3350955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11</a:t>
            </a:fld>
            <a:endParaRPr lang="en-US"/>
          </a:p>
        </p:txBody>
      </p:sp>
    </p:spTree>
    <p:extLst>
      <p:ext uri="{BB962C8B-B14F-4D97-AF65-F5344CB8AC3E}">
        <p14:creationId xmlns:p14="http://schemas.microsoft.com/office/powerpoint/2010/main" val="3862924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12</a:t>
            </a:fld>
            <a:endParaRPr lang="en-US"/>
          </a:p>
        </p:txBody>
      </p:sp>
    </p:spTree>
    <p:extLst>
      <p:ext uri="{BB962C8B-B14F-4D97-AF65-F5344CB8AC3E}">
        <p14:creationId xmlns:p14="http://schemas.microsoft.com/office/powerpoint/2010/main" val="3372306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1E937E-11B7-420B-9A90-5C9D1B07A448}" type="slidenum">
              <a:rPr lang="en-US" smtClean="0"/>
              <a:t>13</a:t>
            </a:fld>
            <a:endParaRPr lang="en-US"/>
          </a:p>
        </p:txBody>
      </p:sp>
    </p:spTree>
    <p:extLst>
      <p:ext uri="{BB962C8B-B14F-4D97-AF65-F5344CB8AC3E}">
        <p14:creationId xmlns:p14="http://schemas.microsoft.com/office/powerpoint/2010/main" val="41133073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4.xml"/><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 Id="rId4"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6.xml"/><Relationship Id="rId4"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7.xml"/><Relationship Id="rId4"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48F547C-B674-4303-A3C8-B9F119560C6A}"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0F9830-A677-4B10-BB92-D02B3797B377}" type="slidenum">
              <a:rPr lang="en-US" smtClean="0"/>
              <a:t>‹#›</a:t>
            </a:fld>
            <a:endParaRPr lang="en-US"/>
          </a:p>
        </p:txBody>
      </p:sp>
    </p:spTree>
    <p:extLst>
      <p:ext uri="{BB962C8B-B14F-4D97-AF65-F5344CB8AC3E}">
        <p14:creationId xmlns:p14="http://schemas.microsoft.com/office/powerpoint/2010/main" val="297543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48F547C-B674-4303-A3C8-B9F119560C6A}" type="datetimeFigureOut">
              <a:rPr lang="en-US" smtClean="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0F9830-A677-4B10-BB92-D02B3797B377}" type="slidenum">
              <a:rPr lang="en-US" smtClean="0"/>
              <a:t>‹#›</a:t>
            </a:fld>
            <a:endParaRPr lang="en-US"/>
          </a:p>
        </p:txBody>
      </p:sp>
    </p:spTree>
    <p:extLst>
      <p:ext uri="{BB962C8B-B14F-4D97-AF65-F5344CB8AC3E}">
        <p14:creationId xmlns:p14="http://schemas.microsoft.com/office/powerpoint/2010/main" val="1228275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48F547C-B674-4303-A3C8-B9F119560C6A}"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0F9830-A677-4B10-BB92-D02B3797B377}" type="slidenum">
              <a:rPr lang="en-US" smtClean="0"/>
              <a:t>‹#›</a:t>
            </a:fld>
            <a:endParaRPr lang="en-US"/>
          </a:p>
        </p:txBody>
      </p:sp>
    </p:spTree>
    <p:extLst>
      <p:ext uri="{BB962C8B-B14F-4D97-AF65-F5344CB8AC3E}">
        <p14:creationId xmlns:p14="http://schemas.microsoft.com/office/powerpoint/2010/main" val="15795907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948F547C-B674-4303-A3C8-B9F119560C6A}"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0F9830-A677-4B10-BB92-D02B3797B377}"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548495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8F547C-B674-4303-A3C8-B9F119560C6A}"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0F9830-A677-4B10-BB92-D02B3797B377}" type="slidenum">
              <a:rPr lang="en-US" smtClean="0"/>
              <a:t>‹#›</a:t>
            </a:fld>
            <a:endParaRPr lang="en-US"/>
          </a:p>
        </p:txBody>
      </p:sp>
    </p:spTree>
    <p:extLst>
      <p:ext uri="{BB962C8B-B14F-4D97-AF65-F5344CB8AC3E}">
        <p14:creationId xmlns:p14="http://schemas.microsoft.com/office/powerpoint/2010/main" val="198182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48F547C-B674-4303-A3C8-B9F119560C6A}" type="datetimeFigureOut">
              <a:rPr lang="en-US" smtClean="0"/>
              <a:t>3/11/2022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0F9830-A677-4B10-BB92-D02B3797B377}" type="slidenum">
              <a:rPr lang="en-US" smtClean="0"/>
              <a:t>‹#›</a:t>
            </a:fld>
            <a:endParaRPr lang="en-US"/>
          </a:p>
        </p:txBody>
      </p:sp>
    </p:spTree>
    <p:extLst>
      <p:ext uri="{BB962C8B-B14F-4D97-AF65-F5344CB8AC3E}">
        <p14:creationId xmlns:p14="http://schemas.microsoft.com/office/powerpoint/2010/main" val="36412413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48F547C-B674-4303-A3C8-B9F119560C6A}" type="datetimeFigureOut">
              <a:rPr lang="en-US" smtClean="0"/>
              <a:t>3/11/2022</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0F9830-A677-4B10-BB92-D02B3797B377}" type="slidenum">
              <a:rPr lang="en-US" smtClean="0"/>
              <a:t>‹#›</a:t>
            </a:fld>
            <a:endParaRPr lang="en-US"/>
          </a:p>
        </p:txBody>
      </p:sp>
    </p:spTree>
    <p:extLst>
      <p:ext uri="{BB962C8B-B14F-4D97-AF65-F5344CB8AC3E}">
        <p14:creationId xmlns:p14="http://schemas.microsoft.com/office/powerpoint/2010/main" val="31876529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8F547C-B674-4303-A3C8-B9F119560C6A}"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0F9830-A677-4B10-BB92-D02B3797B377}" type="slidenum">
              <a:rPr lang="en-US" smtClean="0"/>
              <a:t>‹#›</a:t>
            </a:fld>
            <a:endParaRPr lang="en-US"/>
          </a:p>
        </p:txBody>
      </p:sp>
    </p:spTree>
    <p:extLst>
      <p:ext uri="{BB962C8B-B14F-4D97-AF65-F5344CB8AC3E}">
        <p14:creationId xmlns:p14="http://schemas.microsoft.com/office/powerpoint/2010/main" val="3775880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48F547C-B674-4303-A3C8-B9F119560C6A}"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0F9830-A677-4B10-BB92-D02B3797B377}" type="slidenum">
              <a:rPr lang="en-US" smtClean="0"/>
              <a:t>‹#›</a:t>
            </a:fld>
            <a:endParaRPr lang="en-US"/>
          </a:p>
        </p:txBody>
      </p:sp>
    </p:spTree>
    <p:extLst>
      <p:ext uri="{BB962C8B-B14F-4D97-AF65-F5344CB8AC3E}">
        <p14:creationId xmlns:p14="http://schemas.microsoft.com/office/powerpoint/2010/main" val="42043968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Cover_ColorGradient_WhiteText">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96"/>
            <a:ext cx="11466576" cy="542544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138" y="788400"/>
            <a:ext cx="6120000" cy="1980000"/>
          </a:xfrm>
        </p:spPr>
        <p:txBody>
          <a:bodyPr anchor="b"/>
          <a:lstStyle>
            <a:lvl1pPr algn="l">
              <a:defRPr sz="4000" b="1">
                <a:solidFill>
                  <a:schemeClr val="bg1"/>
                </a:solidFill>
              </a:defRPr>
            </a:lvl1pPr>
          </a:lstStyle>
          <a:p>
            <a:r>
              <a:rPr lang="fr-FR" noProof="0" dirty="0"/>
              <a:t>Click to </a:t>
            </a:r>
            <a:r>
              <a:rPr lang="fr-FR" noProof="0" dirty="0" err="1"/>
              <a:t>edit</a:t>
            </a:r>
            <a:br>
              <a:rPr lang="fr-FR" noProof="0" dirty="0"/>
            </a:br>
            <a:r>
              <a:rPr lang="fr-FR" noProof="0" dirty="0"/>
              <a:t>master </a:t>
            </a:r>
            <a:r>
              <a:rPr lang="fr-FR" noProof="0" dirty="0" err="1"/>
              <a:t>title</a:t>
            </a:r>
            <a:r>
              <a:rPr lang="fr-FR" noProof="0" dirty="0"/>
              <a:t>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6" y="3785955"/>
            <a:ext cx="5475216" cy="540000"/>
          </a:xfrm>
        </p:spPr>
        <p:txBody>
          <a:bodyPr anchor="t"/>
          <a:lstStyle>
            <a:lvl1pPr marL="0" indent="0" algn="l">
              <a:buNone/>
              <a:defRPr sz="14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Click to </a:t>
            </a:r>
            <a:r>
              <a:rPr lang="fr-FR" noProof="0" dirty="0" err="1"/>
              <a:t>edit</a:t>
            </a:r>
            <a:r>
              <a:rPr lang="fr-FR" noProof="0" dirty="0"/>
              <a:t> Master </a:t>
            </a:r>
            <a:r>
              <a:rPr lang="fr-FR" noProof="0" dirty="0" err="1"/>
              <a:t>title</a:t>
            </a:r>
            <a:r>
              <a:rPr lang="fr-FR" noProof="0" dirty="0"/>
              <a:t> style</a:t>
            </a:r>
          </a:p>
        </p:txBody>
      </p:sp>
      <p:cxnSp>
        <p:nvCxnSpPr>
          <p:cNvPr id="16" name="Connecteur droit 15">
            <a:extLst>
              <a:ext uri="{FF2B5EF4-FFF2-40B4-BE49-F238E27FC236}">
                <a16:creationId xmlns:a16="http://schemas.microsoft.com/office/drawing/2014/main" id="{0B0C77F6-E4AE-4496-B76D-D2AF8FFF1815}"/>
              </a:ext>
            </a:extLst>
          </p:cNvPr>
          <p:cNvCxnSpPr>
            <a:cxnSpLocks/>
          </p:cNvCxnSpPr>
          <p:nvPr userDrawn="1"/>
        </p:nvCxnSpPr>
        <p:spPr>
          <a:xfrm>
            <a:off x="719138" y="3233737"/>
            <a:ext cx="7215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userDrawn="1"/>
        </p:nvSpPr>
        <p:spPr>
          <a:xfrm>
            <a:off x="252000" y="-384054"/>
            <a:ext cx="4080298" cy="276999"/>
          </a:xfrm>
          <a:prstGeom prst="rect">
            <a:avLst/>
          </a:prstGeom>
          <a:noFill/>
        </p:spPr>
        <p:txBody>
          <a:bodyPr wrap="square" rtlCol="0">
            <a:spAutoFit/>
          </a:bodyPr>
          <a:lstStyle/>
          <a:p>
            <a:r>
              <a:rPr lang="fr-FR" sz="1200" dirty="0" err="1"/>
              <a:t>Color</a:t>
            </a:r>
            <a:r>
              <a:rPr lang="fr-FR" sz="1200" dirty="0"/>
              <a:t> of </a:t>
            </a:r>
            <a:r>
              <a:rPr lang="fr-FR" sz="1200" dirty="0" err="1"/>
              <a:t>text</a:t>
            </a:r>
            <a:endParaRPr lang="fr-FR" sz="1200" dirty="0"/>
          </a:p>
        </p:txBody>
      </p:sp>
      <p:sp>
        <p:nvSpPr>
          <p:cNvPr id="11" name="Rectangle 1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a:p>
        </p:txBody>
      </p:sp>
      <p:pic>
        <p:nvPicPr>
          <p:cNvPr id="13" name="Imag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pic>
        <p:nvPicPr>
          <p:cNvPr id="17" name="Imag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spTree>
    <p:extLst>
      <p:ext uri="{BB962C8B-B14F-4D97-AF65-F5344CB8AC3E}">
        <p14:creationId xmlns:p14="http://schemas.microsoft.com/office/powerpoint/2010/main" val="2449864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Summary_LargePhoto_RedText">
    <p:spTree>
      <p:nvGrpSpPr>
        <p:cNvPr id="1" name=""/>
        <p:cNvGrpSpPr/>
        <p:nvPr/>
      </p:nvGrpSpPr>
      <p:grpSpPr>
        <a:xfrm>
          <a:off x="0" y="0"/>
          <a:ext cx="0" cy="0"/>
          <a:chOff x="0" y="0"/>
          <a:chExt cx="0" cy="0"/>
        </a:xfrm>
      </p:grpSpPr>
      <p:sp>
        <p:nvSpPr>
          <p:cNvPr id="29" name="Espace réservé pour une image  2">
            <a:extLst>
              <a:ext uri="{FF2B5EF4-FFF2-40B4-BE49-F238E27FC236}">
                <a16:creationId xmlns:a16="http://schemas.microsoft.com/office/drawing/2014/main" id="{EC36A585-7370-41B5-873A-8B80E3E462EB}"/>
              </a:ext>
            </a:extLst>
          </p:cNvPr>
          <p:cNvSpPr>
            <a:spLocks noGrp="1"/>
          </p:cNvSpPr>
          <p:nvPr>
            <p:ph type="pic" idx="24"/>
          </p:nvPr>
        </p:nvSpPr>
        <p:spPr>
          <a:xfrm>
            <a:off x="0" y="0"/>
            <a:ext cx="12192000" cy="6105600"/>
          </a:xfrm>
          <a:solidFill>
            <a:schemeClr val="bg1">
              <a:lumMod val="95000"/>
            </a:schemeClr>
          </a:solidFill>
        </p:spPr>
        <p:txBody>
          <a:bodyPr anchor="ctr"/>
          <a:lstStyle>
            <a:lvl1pPr marL="0" indent="0" algn="ctr">
              <a:buNone/>
              <a:defRPr sz="1400" b="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a:t>Cliquez sur l'icône pour ajouter une image</a:t>
            </a:r>
            <a:endParaRPr lang="fr-FR" noProof="0" dirty="0"/>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5880707" y="1301230"/>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01</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E8CD19EE-D04F-42D8-8DEE-1ED8ADCC2882}" type="datetime1">
              <a:rPr lang="fr-FR" smtClean="0"/>
              <a:t>11/03/2022</a:t>
            </a:fld>
            <a:endParaRPr lang="fr-FR"/>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fr-FR"/>
              <a:t>Title of the presentation</a:t>
            </a:r>
            <a:endParaRPr lang="fr-FR" dirty="0"/>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smtClean="0"/>
              <a:pPr/>
              <a:t>‹#›</a:t>
            </a:fld>
            <a:endParaRPr lang="fr-F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741134" y="1301230"/>
            <a:ext cx="4729506" cy="621525"/>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Click to </a:t>
            </a:r>
            <a:r>
              <a:rPr lang="fr-FR" noProof="0" dirty="0" err="1"/>
              <a:t>edit</a:t>
            </a:r>
            <a:r>
              <a:rPr lang="fr-FR" noProof="0" dirty="0"/>
              <a:t> master </a:t>
            </a:r>
            <a:r>
              <a:rPr lang="fr-FR" noProof="0" dirty="0" err="1"/>
              <a:t>text</a:t>
            </a:r>
            <a:r>
              <a:rPr lang="fr-FR" noProof="0" dirty="0"/>
              <a:t> style</a:t>
            </a:r>
          </a:p>
        </p:txBody>
      </p:sp>
      <p:sp>
        <p:nvSpPr>
          <p:cNvPr id="14" name="Espace réservé du texte 2">
            <a:extLst>
              <a:ext uri="{FF2B5EF4-FFF2-40B4-BE49-F238E27FC236}">
                <a16:creationId xmlns:a16="http://schemas.microsoft.com/office/drawing/2014/main" id="{A4F7D656-C6A7-4E40-8463-1DA89AD87874}"/>
              </a:ext>
            </a:extLst>
          </p:cNvPr>
          <p:cNvSpPr>
            <a:spLocks noGrp="1"/>
          </p:cNvSpPr>
          <p:nvPr>
            <p:ph type="body" idx="14" hasCustomPrompt="1"/>
          </p:nvPr>
        </p:nvSpPr>
        <p:spPr>
          <a:xfrm>
            <a:off x="5880707" y="1925594"/>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02</a:t>
            </a:r>
          </a:p>
        </p:txBody>
      </p:sp>
      <p:sp>
        <p:nvSpPr>
          <p:cNvPr id="15" name="Espace réservé du texte 10">
            <a:extLst>
              <a:ext uri="{FF2B5EF4-FFF2-40B4-BE49-F238E27FC236}">
                <a16:creationId xmlns:a16="http://schemas.microsoft.com/office/drawing/2014/main" id="{FCD24ADA-4EC4-4D0D-9A45-04018346B892}"/>
              </a:ext>
            </a:extLst>
          </p:cNvPr>
          <p:cNvSpPr>
            <a:spLocks noGrp="1"/>
          </p:cNvSpPr>
          <p:nvPr>
            <p:ph type="body" sz="quarter" idx="15" hasCustomPrompt="1"/>
          </p:nvPr>
        </p:nvSpPr>
        <p:spPr>
          <a:xfrm>
            <a:off x="6741134" y="1922755"/>
            <a:ext cx="4729506" cy="621984"/>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Click to </a:t>
            </a:r>
            <a:r>
              <a:rPr lang="fr-FR" noProof="0" dirty="0" err="1"/>
              <a:t>edit</a:t>
            </a:r>
            <a:r>
              <a:rPr lang="fr-FR" noProof="0" dirty="0"/>
              <a:t> master </a:t>
            </a:r>
            <a:r>
              <a:rPr lang="fr-FR" noProof="0" dirty="0" err="1"/>
              <a:t>text</a:t>
            </a:r>
            <a:r>
              <a:rPr lang="fr-FR" noProof="0" dirty="0"/>
              <a:t> style</a:t>
            </a:r>
          </a:p>
        </p:txBody>
      </p:sp>
      <p:sp>
        <p:nvSpPr>
          <p:cNvPr id="16" name="Espace réservé du texte 2">
            <a:extLst>
              <a:ext uri="{FF2B5EF4-FFF2-40B4-BE49-F238E27FC236}">
                <a16:creationId xmlns:a16="http://schemas.microsoft.com/office/drawing/2014/main" id="{1077578B-007D-4CE7-BBC2-92FD4954E069}"/>
              </a:ext>
            </a:extLst>
          </p:cNvPr>
          <p:cNvSpPr>
            <a:spLocks noGrp="1"/>
          </p:cNvSpPr>
          <p:nvPr>
            <p:ph type="body" idx="16" hasCustomPrompt="1"/>
          </p:nvPr>
        </p:nvSpPr>
        <p:spPr>
          <a:xfrm>
            <a:off x="5880707" y="2549958"/>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03</a:t>
            </a:r>
          </a:p>
        </p:txBody>
      </p:sp>
      <p:sp>
        <p:nvSpPr>
          <p:cNvPr id="17" name="Espace réservé du texte 10">
            <a:extLst>
              <a:ext uri="{FF2B5EF4-FFF2-40B4-BE49-F238E27FC236}">
                <a16:creationId xmlns:a16="http://schemas.microsoft.com/office/drawing/2014/main" id="{D9DC529F-0935-48DF-BEAC-4AE83F94E0FC}"/>
              </a:ext>
            </a:extLst>
          </p:cNvPr>
          <p:cNvSpPr>
            <a:spLocks noGrp="1"/>
          </p:cNvSpPr>
          <p:nvPr>
            <p:ph type="body" sz="quarter" idx="17" hasCustomPrompt="1"/>
          </p:nvPr>
        </p:nvSpPr>
        <p:spPr>
          <a:xfrm>
            <a:off x="6741134" y="2544740"/>
            <a:ext cx="4729506" cy="621982"/>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Click to </a:t>
            </a:r>
            <a:r>
              <a:rPr lang="fr-FR" noProof="0" dirty="0" err="1"/>
              <a:t>edit</a:t>
            </a:r>
            <a:r>
              <a:rPr lang="fr-FR" noProof="0" dirty="0"/>
              <a:t> master </a:t>
            </a:r>
            <a:r>
              <a:rPr lang="fr-FR" noProof="0" dirty="0" err="1"/>
              <a:t>text</a:t>
            </a:r>
            <a:r>
              <a:rPr lang="fr-FR" noProof="0" dirty="0"/>
              <a:t> style</a:t>
            </a:r>
          </a:p>
        </p:txBody>
      </p:sp>
      <p:sp>
        <p:nvSpPr>
          <p:cNvPr id="18" name="Espace réservé du texte 2">
            <a:extLst>
              <a:ext uri="{FF2B5EF4-FFF2-40B4-BE49-F238E27FC236}">
                <a16:creationId xmlns:a16="http://schemas.microsoft.com/office/drawing/2014/main" id="{339BA69C-B1C0-479F-9F80-102E4524E735}"/>
              </a:ext>
            </a:extLst>
          </p:cNvPr>
          <p:cNvSpPr>
            <a:spLocks noGrp="1"/>
          </p:cNvSpPr>
          <p:nvPr>
            <p:ph type="body" idx="18" hasCustomPrompt="1"/>
          </p:nvPr>
        </p:nvSpPr>
        <p:spPr>
          <a:xfrm>
            <a:off x="5880707" y="3174322"/>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04</a:t>
            </a:r>
          </a:p>
        </p:txBody>
      </p:sp>
      <p:sp>
        <p:nvSpPr>
          <p:cNvPr id="19" name="Espace réservé du texte 10">
            <a:extLst>
              <a:ext uri="{FF2B5EF4-FFF2-40B4-BE49-F238E27FC236}">
                <a16:creationId xmlns:a16="http://schemas.microsoft.com/office/drawing/2014/main" id="{DF0D3D75-8DB2-4B18-9B7D-73BAF2D0D5DB}"/>
              </a:ext>
            </a:extLst>
          </p:cNvPr>
          <p:cNvSpPr>
            <a:spLocks noGrp="1"/>
          </p:cNvSpPr>
          <p:nvPr>
            <p:ph type="body" sz="quarter" idx="19" hasCustomPrompt="1"/>
          </p:nvPr>
        </p:nvSpPr>
        <p:spPr>
          <a:xfrm>
            <a:off x="6741134" y="3174323"/>
            <a:ext cx="4729506" cy="614382"/>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Click to </a:t>
            </a:r>
            <a:r>
              <a:rPr lang="fr-FR" noProof="0" dirty="0" err="1"/>
              <a:t>edit</a:t>
            </a:r>
            <a:r>
              <a:rPr lang="fr-FR" noProof="0" dirty="0"/>
              <a:t> master </a:t>
            </a:r>
            <a:r>
              <a:rPr lang="fr-FR" noProof="0" dirty="0" err="1"/>
              <a:t>text</a:t>
            </a:r>
            <a:r>
              <a:rPr lang="fr-FR" noProof="0" dirty="0"/>
              <a:t> style</a:t>
            </a:r>
          </a:p>
        </p:txBody>
      </p:sp>
      <p:sp>
        <p:nvSpPr>
          <p:cNvPr id="20" name="Espace réservé du texte 2">
            <a:extLst>
              <a:ext uri="{FF2B5EF4-FFF2-40B4-BE49-F238E27FC236}">
                <a16:creationId xmlns:a16="http://schemas.microsoft.com/office/drawing/2014/main" id="{9261F303-D033-4A3A-9F3D-70FE683684C3}"/>
              </a:ext>
            </a:extLst>
          </p:cNvPr>
          <p:cNvSpPr>
            <a:spLocks noGrp="1"/>
          </p:cNvSpPr>
          <p:nvPr>
            <p:ph type="body" idx="20" hasCustomPrompt="1"/>
          </p:nvPr>
        </p:nvSpPr>
        <p:spPr>
          <a:xfrm>
            <a:off x="5880707" y="3798686"/>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05</a:t>
            </a:r>
          </a:p>
        </p:txBody>
      </p:sp>
      <p:sp>
        <p:nvSpPr>
          <p:cNvPr id="21" name="Espace réservé du texte 10">
            <a:extLst>
              <a:ext uri="{FF2B5EF4-FFF2-40B4-BE49-F238E27FC236}">
                <a16:creationId xmlns:a16="http://schemas.microsoft.com/office/drawing/2014/main" id="{E5DDF2DF-5619-4DC5-A488-D73DA10050A5}"/>
              </a:ext>
            </a:extLst>
          </p:cNvPr>
          <p:cNvSpPr>
            <a:spLocks noGrp="1"/>
          </p:cNvSpPr>
          <p:nvPr>
            <p:ph type="body" sz="quarter" idx="21" hasCustomPrompt="1"/>
          </p:nvPr>
        </p:nvSpPr>
        <p:spPr>
          <a:xfrm>
            <a:off x="6741134" y="3796306"/>
            <a:ext cx="4729506" cy="614381"/>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Click to </a:t>
            </a:r>
            <a:r>
              <a:rPr lang="fr-FR" noProof="0" dirty="0" err="1"/>
              <a:t>edit</a:t>
            </a:r>
            <a:r>
              <a:rPr lang="fr-FR" noProof="0" dirty="0"/>
              <a:t> master </a:t>
            </a:r>
            <a:r>
              <a:rPr lang="fr-FR" noProof="0" dirty="0" err="1"/>
              <a:t>text</a:t>
            </a:r>
            <a:r>
              <a:rPr lang="fr-FR" noProof="0" dirty="0"/>
              <a:t> style</a:t>
            </a:r>
          </a:p>
        </p:txBody>
      </p:sp>
      <p:sp>
        <p:nvSpPr>
          <p:cNvPr id="22" name="Espace réservé du texte 2">
            <a:extLst>
              <a:ext uri="{FF2B5EF4-FFF2-40B4-BE49-F238E27FC236}">
                <a16:creationId xmlns:a16="http://schemas.microsoft.com/office/drawing/2014/main" id="{12FB7891-B5C9-49E2-B6B5-598576E6F4B4}"/>
              </a:ext>
            </a:extLst>
          </p:cNvPr>
          <p:cNvSpPr>
            <a:spLocks noGrp="1"/>
          </p:cNvSpPr>
          <p:nvPr>
            <p:ph type="body" idx="22" hasCustomPrompt="1"/>
          </p:nvPr>
        </p:nvSpPr>
        <p:spPr>
          <a:xfrm>
            <a:off x="5880707" y="4423049"/>
            <a:ext cx="792000" cy="612000"/>
          </a:xfrm>
        </p:spPr>
        <p:txBody>
          <a:bodyPr anchor="b"/>
          <a:lstStyle>
            <a:lvl1pPr marL="0" indent="0">
              <a:buNone/>
              <a:defRPr sz="4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a:t>06</a:t>
            </a:r>
          </a:p>
        </p:txBody>
      </p:sp>
      <p:sp>
        <p:nvSpPr>
          <p:cNvPr id="23" name="Espace réservé du texte 10">
            <a:extLst>
              <a:ext uri="{FF2B5EF4-FFF2-40B4-BE49-F238E27FC236}">
                <a16:creationId xmlns:a16="http://schemas.microsoft.com/office/drawing/2014/main" id="{38E77CF1-DFAE-450B-87C3-BACBCFD912D6}"/>
              </a:ext>
            </a:extLst>
          </p:cNvPr>
          <p:cNvSpPr>
            <a:spLocks noGrp="1"/>
          </p:cNvSpPr>
          <p:nvPr>
            <p:ph type="body" sz="quarter" idx="23" hasCustomPrompt="1"/>
          </p:nvPr>
        </p:nvSpPr>
        <p:spPr>
          <a:xfrm>
            <a:off x="6741134" y="4418289"/>
            <a:ext cx="4729506" cy="614380"/>
          </a:xfrm>
        </p:spPr>
        <p:txBody>
          <a:bodyPr anchor="ctr" anchorCtr="0"/>
          <a:lstStyle>
            <a:lvl1pPr marL="0" indent="0">
              <a:buNone/>
              <a:defRPr sz="1500" b="1">
                <a:solidFill>
                  <a:schemeClr val="bg1"/>
                </a:solidFill>
              </a:defRPr>
            </a:lvl1pPr>
            <a:lvl2pPr>
              <a:defRPr sz="1500">
                <a:solidFill>
                  <a:schemeClr val="bg2"/>
                </a:solidFill>
              </a:defRPr>
            </a:lvl2pPr>
            <a:lvl3pPr>
              <a:defRPr sz="1500">
                <a:solidFill>
                  <a:schemeClr val="bg2"/>
                </a:solidFill>
              </a:defRPr>
            </a:lvl3pPr>
            <a:lvl4pPr>
              <a:defRPr sz="1500">
                <a:solidFill>
                  <a:schemeClr val="bg2"/>
                </a:solidFill>
              </a:defRPr>
            </a:lvl4pPr>
            <a:lvl5pPr>
              <a:defRPr sz="1500">
                <a:solidFill>
                  <a:schemeClr val="bg2"/>
                </a:solidFill>
              </a:defRPr>
            </a:lvl5pPr>
          </a:lstStyle>
          <a:p>
            <a:pPr lvl="0"/>
            <a:r>
              <a:rPr lang="fr-FR" noProof="0" dirty="0"/>
              <a:t>Click to </a:t>
            </a:r>
            <a:r>
              <a:rPr lang="fr-FR" noProof="0" dirty="0" err="1"/>
              <a:t>edit</a:t>
            </a:r>
            <a:r>
              <a:rPr lang="fr-FR" noProof="0" dirty="0"/>
              <a:t> master </a:t>
            </a:r>
            <a:r>
              <a:rPr lang="fr-FR" noProof="0" dirty="0" err="1"/>
              <a:t>text</a:t>
            </a:r>
            <a:r>
              <a:rPr lang="fr-FR" noProof="0" dirty="0"/>
              <a:t> style</a:t>
            </a:r>
          </a:p>
        </p:txBody>
      </p:sp>
      <p:sp>
        <p:nvSpPr>
          <p:cNvPr id="24" name="Rectangle 23"/>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a:p>
        </p:txBody>
      </p:sp>
      <p:sp>
        <p:nvSpPr>
          <p:cNvPr id="25" name="ZoneTexte 24"/>
          <p:cNvSpPr txBox="1"/>
          <p:nvPr userDrawn="1"/>
        </p:nvSpPr>
        <p:spPr>
          <a:xfrm>
            <a:off x="841708" y="-384054"/>
            <a:ext cx="4080298" cy="276999"/>
          </a:xfrm>
          <a:prstGeom prst="rect">
            <a:avLst/>
          </a:prstGeom>
          <a:noFill/>
        </p:spPr>
        <p:txBody>
          <a:bodyPr wrap="square" rtlCol="0">
            <a:spAutoFit/>
          </a:bodyPr>
          <a:lstStyle/>
          <a:p>
            <a:r>
              <a:rPr lang="fr-FR" sz="1200" dirty="0" err="1"/>
              <a:t>Color</a:t>
            </a:r>
            <a:r>
              <a:rPr lang="fr-FR" sz="1200" dirty="0"/>
              <a:t> of </a:t>
            </a:r>
            <a:r>
              <a:rPr lang="fr-FR" sz="1200" dirty="0" err="1"/>
              <a:t>texts</a:t>
            </a:r>
            <a:endParaRPr lang="fr-FR" sz="1200" dirty="0"/>
          </a:p>
        </p:txBody>
      </p:sp>
      <p:sp>
        <p:nvSpPr>
          <p:cNvPr id="26" name="Rectangle 25"/>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a:p>
        </p:txBody>
      </p:sp>
      <p:sp>
        <p:nvSpPr>
          <p:cNvPr id="27" name="Rectangle 26"/>
          <p:cNvSpPr/>
          <p:nvPr userDrawn="1"/>
        </p:nvSpPr>
        <p:spPr>
          <a:xfrm>
            <a:off x="593137"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a:p>
        </p:txBody>
      </p:sp>
      <p:cxnSp>
        <p:nvCxnSpPr>
          <p:cNvPr id="33" name="Connecteur droit 32"/>
          <p:cNvCxnSpPr/>
          <p:nvPr userDrawn="1"/>
        </p:nvCxnSpPr>
        <p:spPr>
          <a:xfrm>
            <a:off x="12465934" y="0"/>
            <a:ext cx="0" cy="65341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34" name="ZoneTexte 33"/>
          <p:cNvSpPr txBox="1"/>
          <p:nvPr userDrawn="1"/>
        </p:nvSpPr>
        <p:spPr>
          <a:xfrm>
            <a:off x="12526894" y="-86735"/>
            <a:ext cx="2836672" cy="830997"/>
          </a:xfrm>
          <a:prstGeom prst="rect">
            <a:avLst/>
          </a:prstGeom>
          <a:noFill/>
        </p:spPr>
        <p:txBody>
          <a:bodyPr wrap="square" rtlCol="0">
            <a:spAutoFit/>
          </a:bodyPr>
          <a:lstStyle/>
          <a:p>
            <a:r>
              <a:rPr lang="en-US" sz="1200" dirty="0"/>
              <a:t>To change the background, </a:t>
            </a:r>
          </a:p>
          <a:p>
            <a:r>
              <a:rPr lang="en-US" sz="1200" dirty="0"/>
              <a:t>delete the current photo </a:t>
            </a:r>
          </a:p>
          <a:p>
            <a:r>
              <a:rPr lang="en-US" sz="1200" dirty="0"/>
              <a:t>and click on the icon </a:t>
            </a:r>
          </a:p>
          <a:p>
            <a:r>
              <a:rPr lang="en-US" sz="1200" dirty="0"/>
              <a:t>for the new image from your library.</a:t>
            </a:r>
          </a:p>
        </p:txBody>
      </p:sp>
      <p:sp>
        <p:nvSpPr>
          <p:cNvPr id="38"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fr-FR" noProof="0" dirty="0"/>
              <a:t>Click to </a:t>
            </a:r>
            <a:r>
              <a:rPr lang="fr-FR" noProof="0" dirty="0" err="1"/>
              <a:t>edit</a:t>
            </a:r>
            <a:r>
              <a:rPr lang="fr-FR" noProof="0" dirty="0"/>
              <a:t> master </a:t>
            </a:r>
            <a:r>
              <a:rPr lang="fr-FR" noProof="0" dirty="0" err="1"/>
              <a:t>title</a:t>
            </a:r>
            <a:r>
              <a:rPr lang="fr-FR" noProof="0" dirty="0"/>
              <a:t> style</a:t>
            </a:r>
          </a:p>
        </p:txBody>
      </p:sp>
    </p:spTree>
    <p:extLst>
      <p:ext uri="{BB962C8B-B14F-4D97-AF65-F5344CB8AC3E}">
        <p14:creationId xmlns:p14="http://schemas.microsoft.com/office/powerpoint/2010/main" val="3418468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948F547C-B674-4303-A3C8-B9F119560C6A}"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0F9830-A677-4B10-BB92-D02B3797B377}" type="slidenum">
              <a:rPr lang="en-US" smtClean="0"/>
              <a:t>‹#›</a:t>
            </a:fld>
            <a:endParaRPr lang="en-US"/>
          </a:p>
        </p:txBody>
      </p:sp>
    </p:spTree>
    <p:extLst>
      <p:ext uri="{BB962C8B-B14F-4D97-AF65-F5344CB8AC3E}">
        <p14:creationId xmlns:p14="http://schemas.microsoft.com/office/powerpoint/2010/main" val="31814630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First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chemeClr val="tx2"/>
                </a:solidFill>
              </a:defRPr>
            </a:lvl1pPr>
          </a:lstStyle>
          <a:p>
            <a:r>
              <a:rPr lang="fr-FR"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Click to </a:t>
            </a:r>
            <a:r>
              <a:rPr lang="fr-FR" noProof="0" dirty="0" err="1"/>
              <a:t>edit</a:t>
            </a:r>
            <a:endParaRPr lang="fr-FR" noProof="0" dirty="0"/>
          </a:p>
          <a:p>
            <a:pPr lvl="0"/>
            <a:r>
              <a:rPr lang="fr-FR" noProof="0" dirty="0"/>
              <a:t>master </a:t>
            </a:r>
            <a:r>
              <a:rPr lang="fr-FR" noProof="0" dirty="0" err="1"/>
              <a:t>title</a:t>
            </a:r>
            <a:r>
              <a:rPr lang="fr-FR" noProof="0" dirty="0"/>
              <a:t>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356FA729-AEC8-4483-ACC8-6CCC53672EC4}" type="datetime1">
              <a:rPr lang="fr-FR" smtClean="0"/>
              <a:t>11/03/2022</a:t>
            </a:fld>
            <a:endParaRPr lang="fr-FR"/>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fr-FR"/>
              <a:t>Title of the presentation</a:t>
            </a:r>
            <a:endParaRPr lang="fr-FR" dirty="0"/>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smtClean="0"/>
              <a:pPr/>
              <a:t>‹#›</a:t>
            </a:fld>
            <a:endParaRPr lang="fr-F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fr-FR" noProof="0" dirty="0"/>
              <a:t>Click to </a:t>
            </a:r>
            <a:r>
              <a:rPr lang="fr-FR" noProof="0" dirty="0" err="1"/>
              <a:t>edit</a:t>
            </a:r>
            <a:r>
              <a:rPr lang="fr-FR" noProof="0" dirty="0"/>
              <a:t> master </a:t>
            </a:r>
            <a:r>
              <a:rPr lang="fr-FR" noProof="0" dirty="0" err="1"/>
              <a:t>text</a:t>
            </a:r>
            <a:r>
              <a:rPr lang="fr-FR" noProof="0" dirty="0"/>
              <a:t> style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fr-FR" sz="1200" dirty="0" err="1"/>
              <a:t>Color</a:t>
            </a:r>
            <a:r>
              <a:rPr lang="fr-FR" sz="1200" dirty="0"/>
              <a:t> of </a:t>
            </a:r>
            <a:r>
              <a:rPr lang="fr-FR" sz="1200" dirty="0" err="1"/>
              <a:t>number</a:t>
            </a:r>
            <a:endParaRPr lang="fr-FR" sz="1200" dirty="0"/>
          </a:p>
        </p:txBody>
      </p:sp>
      <p:sp>
        <p:nvSpPr>
          <p:cNvPr id="12" name="Rectangle 11"/>
          <p:cNvSpPr/>
          <p:nvPr userDrawn="1"/>
        </p:nvSpPr>
        <p:spPr>
          <a:xfrm>
            <a:off x="0"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a:p>
        </p:txBody>
      </p:sp>
      <p:sp>
        <p:nvSpPr>
          <p:cNvPr id="18" name="Rectangle 17"/>
          <p:cNvSpPr/>
          <p:nvPr userDrawn="1"/>
        </p:nvSpPr>
        <p:spPr>
          <a:xfrm>
            <a:off x="0" y="-1297"/>
            <a:ext cx="6089904" cy="6114312"/>
          </a:xfrm>
          <a:prstGeom prst="rect">
            <a:avLst/>
          </a:prstGeom>
          <a:gradFill flip="none" rotWithShape="1">
            <a:gsLst>
              <a:gs pos="50000">
                <a:schemeClr val="tx2"/>
              </a:gs>
              <a:gs pos="100000">
                <a:schemeClr val="bg2"/>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tx1"/>
              </a:solidFill>
            </a:endParaRPr>
          </a:p>
        </p:txBody>
      </p:sp>
    </p:spTree>
    <p:extLst>
      <p:ext uri="{BB962C8B-B14F-4D97-AF65-F5344CB8AC3E}">
        <p14:creationId xmlns:p14="http://schemas.microsoft.com/office/powerpoint/2010/main" val="147284912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over_ColorGradient_WhiteText">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96"/>
            <a:ext cx="11466576" cy="542544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138" y="788400"/>
            <a:ext cx="6120000" cy="1980000"/>
          </a:xfrm>
        </p:spPr>
        <p:txBody>
          <a:bodyPr anchor="b"/>
          <a:lstStyle>
            <a:lvl1pPr algn="l">
              <a:defRPr sz="4000" b="1">
                <a:solidFill>
                  <a:schemeClr val="bg1"/>
                </a:solidFill>
              </a:defRPr>
            </a:lvl1pPr>
          </a:lstStyle>
          <a:p>
            <a:r>
              <a:rPr lang="fr-FR" noProof="0" dirty="0"/>
              <a:t>Click to </a:t>
            </a:r>
            <a:r>
              <a:rPr lang="fr-FR" noProof="0" dirty="0" err="1"/>
              <a:t>edit</a:t>
            </a:r>
            <a:br>
              <a:rPr lang="fr-FR" noProof="0" dirty="0"/>
            </a:br>
            <a:r>
              <a:rPr lang="fr-FR" noProof="0" dirty="0"/>
              <a:t>master </a:t>
            </a:r>
            <a:r>
              <a:rPr lang="fr-FR" noProof="0" dirty="0" err="1"/>
              <a:t>title</a:t>
            </a:r>
            <a:r>
              <a:rPr lang="fr-FR" noProof="0" dirty="0"/>
              <a:t>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6" y="3785955"/>
            <a:ext cx="5475216" cy="540000"/>
          </a:xfrm>
        </p:spPr>
        <p:txBody>
          <a:bodyPr anchor="t"/>
          <a:lstStyle>
            <a:lvl1pPr marL="0" indent="0" algn="l">
              <a:buNone/>
              <a:defRPr sz="14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Click to </a:t>
            </a:r>
            <a:r>
              <a:rPr lang="fr-FR" noProof="0" dirty="0" err="1"/>
              <a:t>edit</a:t>
            </a:r>
            <a:r>
              <a:rPr lang="fr-FR" noProof="0" dirty="0"/>
              <a:t> Master </a:t>
            </a:r>
            <a:r>
              <a:rPr lang="fr-FR" noProof="0" dirty="0" err="1"/>
              <a:t>title</a:t>
            </a:r>
            <a:r>
              <a:rPr lang="fr-FR" noProof="0" dirty="0"/>
              <a:t> style</a:t>
            </a:r>
          </a:p>
        </p:txBody>
      </p:sp>
      <p:cxnSp>
        <p:nvCxnSpPr>
          <p:cNvPr id="16" name="Connecteur droit 15">
            <a:extLst>
              <a:ext uri="{FF2B5EF4-FFF2-40B4-BE49-F238E27FC236}">
                <a16:creationId xmlns:a16="http://schemas.microsoft.com/office/drawing/2014/main" id="{0B0C77F6-E4AE-4496-B76D-D2AF8FFF1815}"/>
              </a:ext>
            </a:extLst>
          </p:cNvPr>
          <p:cNvCxnSpPr>
            <a:cxnSpLocks/>
          </p:cNvCxnSpPr>
          <p:nvPr userDrawn="1"/>
        </p:nvCxnSpPr>
        <p:spPr>
          <a:xfrm>
            <a:off x="719138" y="3233737"/>
            <a:ext cx="7215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userDrawn="1"/>
        </p:nvSpPr>
        <p:spPr>
          <a:xfrm>
            <a:off x="252000" y="-384054"/>
            <a:ext cx="4080298" cy="276999"/>
          </a:xfrm>
          <a:prstGeom prst="rect">
            <a:avLst/>
          </a:prstGeom>
          <a:noFill/>
        </p:spPr>
        <p:txBody>
          <a:bodyPr wrap="square" rtlCol="0">
            <a:spAutoFit/>
          </a:bodyPr>
          <a:lstStyle/>
          <a:p>
            <a:r>
              <a:rPr lang="fr-FR" sz="1200" dirty="0" err="1"/>
              <a:t>Color</a:t>
            </a:r>
            <a:r>
              <a:rPr lang="fr-FR" sz="1200" dirty="0"/>
              <a:t> of </a:t>
            </a:r>
            <a:r>
              <a:rPr lang="fr-FR" sz="1200" dirty="0" err="1"/>
              <a:t>text</a:t>
            </a:r>
            <a:endParaRPr lang="fr-FR" sz="1200" dirty="0"/>
          </a:p>
        </p:txBody>
      </p:sp>
      <p:sp>
        <p:nvSpPr>
          <p:cNvPr id="11" name="Rectangle 1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a:p>
        </p:txBody>
      </p:sp>
      <p:pic>
        <p:nvPicPr>
          <p:cNvPr id="13" name="Imag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pic>
        <p:nvPicPr>
          <p:cNvPr id="17" name="Imag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spTree>
    <p:extLst>
      <p:ext uri="{BB962C8B-B14F-4D97-AF65-F5344CB8AC3E}">
        <p14:creationId xmlns:p14="http://schemas.microsoft.com/office/powerpoint/2010/main" val="244986460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Cover_Photo_RedText">
    <p:spTree>
      <p:nvGrpSpPr>
        <p:cNvPr id="1" name=""/>
        <p:cNvGrpSpPr/>
        <p:nvPr/>
      </p:nvGrpSpPr>
      <p:grpSpPr>
        <a:xfrm>
          <a:off x="0" y="0"/>
          <a:ext cx="0" cy="0"/>
          <a:chOff x="0" y="0"/>
          <a:chExt cx="0" cy="0"/>
        </a:xfrm>
      </p:grpSpPr>
      <p:sp>
        <p:nvSpPr>
          <p:cNvPr id="14" name="Espace réservé pour une image  2">
            <a:extLst>
              <a:ext uri="{FF2B5EF4-FFF2-40B4-BE49-F238E27FC236}">
                <a16:creationId xmlns:a16="http://schemas.microsoft.com/office/drawing/2014/main" id="{2BCE75D2-6C84-4F8F-9300-67E0175D0690}"/>
              </a:ext>
            </a:extLst>
          </p:cNvPr>
          <p:cNvSpPr>
            <a:spLocks noGrp="1"/>
          </p:cNvSpPr>
          <p:nvPr>
            <p:ph type="pic" idx="13"/>
          </p:nvPr>
        </p:nvSpPr>
        <p:spPr>
          <a:xfrm>
            <a:off x="0" y="0"/>
            <a:ext cx="11473200" cy="5417345"/>
          </a:xfrm>
          <a:solidFill>
            <a:schemeClr val="bg1">
              <a:lumMod val="95000"/>
            </a:schemeClr>
          </a:solidFill>
        </p:spPr>
        <p:txBody>
          <a:bodyPr anchor="t"/>
          <a:lstStyle>
            <a:lvl1pPr marL="0" indent="0" algn="ctr">
              <a:buNone/>
              <a:defRPr sz="1400" b="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noProof="0"/>
              <a:t>Cliquez sur l'icône pour ajouter une image</a:t>
            </a:r>
            <a:endParaRPr lang="fr-FR" noProof="0" dirty="0"/>
          </a:p>
        </p:txBody>
      </p:sp>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555" y="787079"/>
            <a:ext cx="6120000" cy="1980000"/>
          </a:xfrm>
        </p:spPr>
        <p:txBody>
          <a:bodyPr anchor="b"/>
          <a:lstStyle>
            <a:lvl1pPr algn="l">
              <a:defRPr sz="4000" b="1">
                <a:solidFill>
                  <a:schemeClr val="tx2"/>
                </a:solidFill>
              </a:defRPr>
            </a:lvl1pPr>
          </a:lstStyle>
          <a:p>
            <a:r>
              <a:rPr lang="fr-FR" noProof="0" dirty="0"/>
              <a:t>Click to </a:t>
            </a:r>
            <a:r>
              <a:rPr lang="fr-FR" noProof="0" dirty="0" err="1"/>
              <a:t>edit</a:t>
            </a:r>
            <a:br>
              <a:rPr lang="fr-FR" noProof="0" dirty="0"/>
            </a:br>
            <a:r>
              <a:rPr lang="fr-FR" noProof="0" dirty="0"/>
              <a:t>master </a:t>
            </a:r>
            <a:r>
              <a:rPr lang="fr-FR" noProof="0" dirty="0" err="1"/>
              <a:t>title</a:t>
            </a:r>
            <a:r>
              <a:rPr lang="fr-FR" noProof="0" dirty="0"/>
              <a:t>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5" y="3785955"/>
            <a:ext cx="5475215" cy="540000"/>
          </a:xfrm>
        </p:spPr>
        <p:txBody>
          <a:bodyPr anchor="t"/>
          <a:lstStyle>
            <a:lvl1pPr marL="0" indent="0" algn="l">
              <a:buNone/>
              <a:defRPr sz="1400" b="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Click to </a:t>
            </a:r>
            <a:r>
              <a:rPr lang="fr-FR" noProof="0" dirty="0" err="1"/>
              <a:t>edit</a:t>
            </a:r>
            <a:r>
              <a:rPr lang="fr-FR" noProof="0" dirty="0"/>
              <a:t> Master </a:t>
            </a:r>
            <a:r>
              <a:rPr lang="fr-FR" noProof="0" dirty="0" err="1"/>
              <a:t>subtitle</a:t>
            </a:r>
            <a:r>
              <a:rPr lang="fr-FR" noProof="0" dirty="0"/>
              <a:t> style</a:t>
            </a:r>
          </a:p>
        </p:txBody>
      </p:sp>
      <p:sp>
        <p:nvSpPr>
          <p:cNvPr id="7" name="Rectangle 6"/>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a:p>
        </p:txBody>
      </p:sp>
      <p:sp>
        <p:nvSpPr>
          <p:cNvPr id="8" name="ZoneTexte 7"/>
          <p:cNvSpPr txBox="1"/>
          <p:nvPr userDrawn="1"/>
        </p:nvSpPr>
        <p:spPr>
          <a:xfrm>
            <a:off x="545702" y="-384054"/>
            <a:ext cx="4080298" cy="276999"/>
          </a:xfrm>
          <a:prstGeom prst="rect">
            <a:avLst/>
          </a:prstGeom>
          <a:noFill/>
        </p:spPr>
        <p:txBody>
          <a:bodyPr wrap="square" rtlCol="0">
            <a:spAutoFit/>
          </a:bodyPr>
          <a:lstStyle/>
          <a:p>
            <a:r>
              <a:rPr lang="fr-FR" sz="1200" dirty="0" err="1"/>
              <a:t>Color</a:t>
            </a:r>
            <a:r>
              <a:rPr lang="fr-FR" sz="1200" dirty="0"/>
              <a:t> of </a:t>
            </a:r>
            <a:r>
              <a:rPr lang="fr-FR" sz="1200" dirty="0" err="1"/>
              <a:t>text</a:t>
            </a:r>
            <a:endParaRPr lang="fr-FR" sz="1200" dirty="0"/>
          </a:p>
        </p:txBody>
      </p:sp>
      <p:sp>
        <p:nvSpPr>
          <p:cNvPr id="9" name="Rectangle 8"/>
          <p:cNvSpPr/>
          <p:nvPr userDrawn="1"/>
        </p:nvSpPr>
        <p:spPr>
          <a:xfrm>
            <a:off x="293702"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a:p>
        </p:txBody>
      </p:sp>
      <p:pic>
        <p:nvPicPr>
          <p:cNvPr id="12" name="Imag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pic>
        <p:nvPicPr>
          <p:cNvPr id="15" name="Imag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cxnSp>
        <p:nvCxnSpPr>
          <p:cNvPr id="16" name="Connecteur droit 15"/>
          <p:cNvCxnSpPr/>
          <p:nvPr userDrawn="1"/>
        </p:nvCxnSpPr>
        <p:spPr>
          <a:xfrm>
            <a:off x="12465934" y="10160"/>
            <a:ext cx="0" cy="84899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ZoneTexte 17"/>
          <p:cNvSpPr txBox="1"/>
          <p:nvPr userDrawn="1"/>
        </p:nvSpPr>
        <p:spPr>
          <a:xfrm>
            <a:off x="12526894" y="-76575"/>
            <a:ext cx="2836672" cy="1015663"/>
          </a:xfrm>
          <a:prstGeom prst="rect">
            <a:avLst/>
          </a:prstGeom>
          <a:noFill/>
        </p:spPr>
        <p:txBody>
          <a:bodyPr wrap="square" rtlCol="0">
            <a:spAutoFit/>
          </a:bodyPr>
          <a:lstStyle/>
          <a:p>
            <a:r>
              <a:rPr lang="en-US" sz="1200" dirty="0"/>
              <a:t>To change the cover image, </a:t>
            </a:r>
          </a:p>
          <a:p>
            <a:r>
              <a:rPr lang="en-US" sz="1200" dirty="0"/>
              <a:t>delete the current photo </a:t>
            </a:r>
          </a:p>
          <a:p>
            <a:r>
              <a:rPr lang="en-US" sz="1200" dirty="0"/>
              <a:t>and click on the icon </a:t>
            </a:r>
          </a:p>
          <a:p>
            <a:r>
              <a:rPr lang="en-US" sz="1200" dirty="0"/>
              <a:t>for the new image from your library.</a:t>
            </a:r>
          </a:p>
          <a:p>
            <a:r>
              <a:rPr lang="en-US" sz="1200" dirty="0"/>
              <a:t>Be sure to keep the white margin.</a:t>
            </a:r>
            <a:endParaRPr lang="fr-FR" sz="1200" dirty="0"/>
          </a:p>
        </p:txBody>
      </p:sp>
    </p:spTree>
    <p:extLst>
      <p:ext uri="{BB962C8B-B14F-4D97-AF65-F5344CB8AC3E}">
        <p14:creationId xmlns:p14="http://schemas.microsoft.com/office/powerpoint/2010/main" val="1712545911"/>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Cover_ColorGradient_WhiteText">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96"/>
            <a:ext cx="11466576" cy="542544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138" y="788400"/>
            <a:ext cx="6120000" cy="1980000"/>
          </a:xfrm>
        </p:spPr>
        <p:txBody>
          <a:bodyPr anchor="b"/>
          <a:lstStyle>
            <a:lvl1pPr algn="l">
              <a:defRPr sz="4000" b="1">
                <a:solidFill>
                  <a:schemeClr val="bg1"/>
                </a:solidFill>
              </a:defRPr>
            </a:lvl1pPr>
          </a:lstStyle>
          <a:p>
            <a:r>
              <a:rPr lang="fr-FR" noProof="0" dirty="0"/>
              <a:t>Click to </a:t>
            </a:r>
            <a:r>
              <a:rPr lang="fr-FR" noProof="0" dirty="0" err="1"/>
              <a:t>edit</a:t>
            </a:r>
            <a:br>
              <a:rPr lang="fr-FR" noProof="0" dirty="0"/>
            </a:br>
            <a:r>
              <a:rPr lang="fr-FR" noProof="0" dirty="0"/>
              <a:t>master </a:t>
            </a:r>
            <a:r>
              <a:rPr lang="fr-FR" noProof="0" dirty="0" err="1"/>
              <a:t>title</a:t>
            </a:r>
            <a:r>
              <a:rPr lang="fr-FR" noProof="0" dirty="0"/>
              <a:t>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6" y="3785955"/>
            <a:ext cx="5475216" cy="540000"/>
          </a:xfrm>
        </p:spPr>
        <p:txBody>
          <a:bodyPr anchor="t"/>
          <a:lstStyle>
            <a:lvl1pPr marL="0" indent="0" algn="l">
              <a:buNone/>
              <a:defRPr sz="14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Click to </a:t>
            </a:r>
            <a:r>
              <a:rPr lang="fr-FR" noProof="0" dirty="0" err="1"/>
              <a:t>edit</a:t>
            </a:r>
            <a:r>
              <a:rPr lang="fr-FR" noProof="0" dirty="0"/>
              <a:t> Master </a:t>
            </a:r>
            <a:r>
              <a:rPr lang="fr-FR" noProof="0" dirty="0" err="1"/>
              <a:t>title</a:t>
            </a:r>
            <a:r>
              <a:rPr lang="fr-FR" noProof="0" dirty="0"/>
              <a:t> style</a:t>
            </a:r>
          </a:p>
        </p:txBody>
      </p:sp>
      <p:cxnSp>
        <p:nvCxnSpPr>
          <p:cNvPr id="16" name="Connecteur droit 15">
            <a:extLst>
              <a:ext uri="{FF2B5EF4-FFF2-40B4-BE49-F238E27FC236}">
                <a16:creationId xmlns:a16="http://schemas.microsoft.com/office/drawing/2014/main" id="{0B0C77F6-E4AE-4496-B76D-D2AF8FFF1815}"/>
              </a:ext>
            </a:extLst>
          </p:cNvPr>
          <p:cNvCxnSpPr>
            <a:cxnSpLocks/>
          </p:cNvCxnSpPr>
          <p:nvPr userDrawn="1"/>
        </p:nvCxnSpPr>
        <p:spPr>
          <a:xfrm>
            <a:off x="719138" y="3233737"/>
            <a:ext cx="7215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userDrawn="1"/>
        </p:nvSpPr>
        <p:spPr>
          <a:xfrm>
            <a:off x="252000" y="-384054"/>
            <a:ext cx="4080298" cy="276999"/>
          </a:xfrm>
          <a:prstGeom prst="rect">
            <a:avLst/>
          </a:prstGeom>
          <a:noFill/>
        </p:spPr>
        <p:txBody>
          <a:bodyPr wrap="square" rtlCol="0">
            <a:spAutoFit/>
          </a:bodyPr>
          <a:lstStyle/>
          <a:p>
            <a:r>
              <a:rPr lang="fr-FR" sz="1200" dirty="0" err="1"/>
              <a:t>Color</a:t>
            </a:r>
            <a:r>
              <a:rPr lang="fr-FR" sz="1200" dirty="0"/>
              <a:t> of </a:t>
            </a:r>
            <a:r>
              <a:rPr lang="fr-FR" sz="1200" dirty="0" err="1"/>
              <a:t>text</a:t>
            </a:r>
            <a:endParaRPr lang="fr-FR" sz="1200" dirty="0"/>
          </a:p>
        </p:txBody>
      </p:sp>
      <p:sp>
        <p:nvSpPr>
          <p:cNvPr id="11" name="Rectangle 1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a:p>
        </p:txBody>
      </p:sp>
      <p:pic>
        <p:nvPicPr>
          <p:cNvPr id="13" name="Imag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pic>
        <p:nvPicPr>
          <p:cNvPr id="17" name="Imag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spTree>
    <p:extLst>
      <p:ext uri="{BB962C8B-B14F-4D97-AF65-F5344CB8AC3E}">
        <p14:creationId xmlns:p14="http://schemas.microsoft.com/office/powerpoint/2010/main" val="244986460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_Cover_ColorGradient_WhiteText">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96"/>
            <a:ext cx="11466576" cy="542544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138" y="788400"/>
            <a:ext cx="6120000" cy="1980000"/>
          </a:xfrm>
        </p:spPr>
        <p:txBody>
          <a:bodyPr anchor="b"/>
          <a:lstStyle>
            <a:lvl1pPr algn="l">
              <a:defRPr sz="4000" b="1">
                <a:solidFill>
                  <a:schemeClr val="bg1"/>
                </a:solidFill>
              </a:defRPr>
            </a:lvl1pPr>
          </a:lstStyle>
          <a:p>
            <a:r>
              <a:rPr lang="fr-FR" noProof="0" dirty="0"/>
              <a:t>Click to </a:t>
            </a:r>
            <a:r>
              <a:rPr lang="fr-FR" noProof="0" dirty="0" err="1"/>
              <a:t>edit</a:t>
            </a:r>
            <a:br>
              <a:rPr lang="fr-FR" noProof="0" dirty="0"/>
            </a:br>
            <a:r>
              <a:rPr lang="fr-FR" noProof="0" dirty="0"/>
              <a:t>master </a:t>
            </a:r>
            <a:r>
              <a:rPr lang="fr-FR" noProof="0" dirty="0" err="1"/>
              <a:t>title</a:t>
            </a:r>
            <a:r>
              <a:rPr lang="fr-FR" noProof="0" dirty="0"/>
              <a:t>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6" y="3785955"/>
            <a:ext cx="5475216" cy="540000"/>
          </a:xfrm>
        </p:spPr>
        <p:txBody>
          <a:bodyPr anchor="t"/>
          <a:lstStyle>
            <a:lvl1pPr marL="0" indent="0" algn="l">
              <a:buNone/>
              <a:defRPr sz="14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Click to </a:t>
            </a:r>
            <a:r>
              <a:rPr lang="fr-FR" noProof="0" dirty="0" err="1"/>
              <a:t>edit</a:t>
            </a:r>
            <a:r>
              <a:rPr lang="fr-FR" noProof="0" dirty="0"/>
              <a:t> Master </a:t>
            </a:r>
            <a:r>
              <a:rPr lang="fr-FR" noProof="0" dirty="0" err="1"/>
              <a:t>title</a:t>
            </a:r>
            <a:r>
              <a:rPr lang="fr-FR" noProof="0" dirty="0"/>
              <a:t> style</a:t>
            </a:r>
          </a:p>
        </p:txBody>
      </p:sp>
      <p:cxnSp>
        <p:nvCxnSpPr>
          <p:cNvPr id="16" name="Connecteur droit 15">
            <a:extLst>
              <a:ext uri="{FF2B5EF4-FFF2-40B4-BE49-F238E27FC236}">
                <a16:creationId xmlns:a16="http://schemas.microsoft.com/office/drawing/2014/main" id="{0B0C77F6-E4AE-4496-B76D-D2AF8FFF1815}"/>
              </a:ext>
            </a:extLst>
          </p:cNvPr>
          <p:cNvCxnSpPr>
            <a:cxnSpLocks/>
          </p:cNvCxnSpPr>
          <p:nvPr userDrawn="1"/>
        </p:nvCxnSpPr>
        <p:spPr>
          <a:xfrm>
            <a:off x="719138" y="3233737"/>
            <a:ext cx="7215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userDrawn="1"/>
        </p:nvSpPr>
        <p:spPr>
          <a:xfrm>
            <a:off x="252000" y="-384054"/>
            <a:ext cx="4080298" cy="276999"/>
          </a:xfrm>
          <a:prstGeom prst="rect">
            <a:avLst/>
          </a:prstGeom>
          <a:noFill/>
        </p:spPr>
        <p:txBody>
          <a:bodyPr wrap="square" rtlCol="0">
            <a:spAutoFit/>
          </a:bodyPr>
          <a:lstStyle/>
          <a:p>
            <a:r>
              <a:rPr lang="fr-FR" sz="1200" dirty="0" err="1"/>
              <a:t>Color</a:t>
            </a:r>
            <a:r>
              <a:rPr lang="fr-FR" sz="1200" dirty="0"/>
              <a:t> of </a:t>
            </a:r>
            <a:r>
              <a:rPr lang="fr-FR" sz="1200" dirty="0" err="1"/>
              <a:t>text</a:t>
            </a:r>
            <a:endParaRPr lang="fr-FR" sz="1200" dirty="0"/>
          </a:p>
        </p:txBody>
      </p:sp>
      <p:sp>
        <p:nvSpPr>
          <p:cNvPr id="11" name="Rectangle 1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a:p>
        </p:txBody>
      </p:sp>
      <p:pic>
        <p:nvPicPr>
          <p:cNvPr id="13" name="Imag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pic>
        <p:nvPicPr>
          <p:cNvPr id="17" name="Imag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spTree>
    <p:extLst>
      <p:ext uri="{BB962C8B-B14F-4D97-AF65-F5344CB8AC3E}">
        <p14:creationId xmlns:p14="http://schemas.microsoft.com/office/powerpoint/2010/main" val="24498646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Cover_ColorGradient_WhiteText">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96"/>
            <a:ext cx="11466576" cy="542544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138" y="788400"/>
            <a:ext cx="6120000" cy="1980000"/>
          </a:xfrm>
        </p:spPr>
        <p:txBody>
          <a:bodyPr anchor="b"/>
          <a:lstStyle>
            <a:lvl1pPr algn="l">
              <a:defRPr sz="4000" b="1">
                <a:solidFill>
                  <a:schemeClr val="bg1"/>
                </a:solidFill>
              </a:defRPr>
            </a:lvl1pPr>
          </a:lstStyle>
          <a:p>
            <a:r>
              <a:rPr lang="fr-FR" noProof="0" dirty="0"/>
              <a:t>Click to </a:t>
            </a:r>
            <a:r>
              <a:rPr lang="fr-FR" noProof="0" dirty="0" err="1"/>
              <a:t>edit</a:t>
            </a:r>
            <a:br>
              <a:rPr lang="fr-FR" noProof="0" dirty="0"/>
            </a:br>
            <a:r>
              <a:rPr lang="fr-FR" noProof="0" dirty="0"/>
              <a:t>master </a:t>
            </a:r>
            <a:r>
              <a:rPr lang="fr-FR" noProof="0" dirty="0" err="1"/>
              <a:t>title</a:t>
            </a:r>
            <a:r>
              <a:rPr lang="fr-FR" noProof="0" dirty="0"/>
              <a:t>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6" y="3785955"/>
            <a:ext cx="5475216" cy="540000"/>
          </a:xfrm>
        </p:spPr>
        <p:txBody>
          <a:bodyPr anchor="t"/>
          <a:lstStyle>
            <a:lvl1pPr marL="0" indent="0" algn="l">
              <a:buNone/>
              <a:defRPr sz="14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Click to </a:t>
            </a:r>
            <a:r>
              <a:rPr lang="fr-FR" noProof="0" dirty="0" err="1"/>
              <a:t>edit</a:t>
            </a:r>
            <a:r>
              <a:rPr lang="fr-FR" noProof="0" dirty="0"/>
              <a:t> Master </a:t>
            </a:r>
            <a:r>
              <a:rPr lang="fr-FR" noProof="0" dirty="0" err="1"/>
              <a:t>title</a:t>
            </a:r>
            <a:r>
              <a:rPr lang="fr-FR" noProof="0" dirty="0"/>
              <a:t> style</a:t>
            </a:r>
          </a:p>
        </p:txBody>
      </p:sp>
      <p:cxnSp>
        <p:nvCxnSpPr>
          <p:cNvPr id="16" name="Connecteur droit 15">
            <a:extLst>
              <a:ext uri="{FF2B5EF4-FFF2-40B4-BE49-F238E27FC236}">
                <a16:creationId xmlns:a16="http://schemas.microsoft.com/office/drawing/2014/main" id="{0B0C77F6-E4AE-4496-B76D-D2AF8FFF1815}"/>
              </a:ext>
            </a:extLst>
          </p:cNvPr>
          <p:cNvCxnSpPr>
            <a:cxnSpLocks/>
          </p:cNvCxnSpPr>
          <p:nvPr userDrawn="1"/>
        </p:nvCxnSpPr>
        <p:spPr>
          <a:xfrm>
            <a:off x="719138" y="3233737"/>
            <a:ext cx="7215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userDrawn="1"/>
        </p:nvSpPr>
        <p:spPr>
          <a:xfrm>
            <a:off x="252000" y="-384054"/>
            <a:ext cx="4080298" cy="276999"/>
          </a:xfrm>
          <a:prstGeom prst="rect">
            <a:avLst/>
          </a:prstGeom>
          <a:noFill/>
        </p:spPr>
        <p:txBody>
          <a:bodyPr wrap="square" rtlCol="0">
            <a:spAutoFit/>
          </a:bodyPr>
          <a:lstStyle/>
          <a:p>
            <a:r>
              <a:rPr lang="fr-FR" sz="1200" dirty="0" err="1"/>
              <a:t>Color</a:t>
            </a:r>
            <a:r>
              <a:rPr lang="fr-FR" sz="1200" dirty="0"/>
              <a:t> of </a:t>
            </a:r>
            <a:r>
              <a:rPr lang="fr-FR" sz="1200" dirty="0" err="1"/>
              <a:t>text</a:t>
            </a:r>
            <a:endParaRPr lang="fr-FR" sz="1200" dirty="0"/>
          </a:p>
        </p:txBody>
      </p:sp>
      <p:sp>
        <p:nvSpPr>
          <p:cNvPr id="11" name="Rectangle 1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a:p>
        </p:txBody>
      </p:sp>
      <p:pic>
        <p:nvPicPr>
          <p:cNvPr id="13" name="Imag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pic>
        <p:nvPicPr>
          <p:cNvPr id="17" name="Imag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spTree>
    <p:extLst>
      <p:ext uri="{BB962C8B-B14F-4D97-AF65-F5344CB8AC3E}">
        <p14:creationId xmlns:p14="http://schemas.microsoft.com/office/powerpoint/2010/main" val="24498646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BackCover">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96"/>
            <a:ext cx="11466576" cy="6113692"/>
          </a:xfrm>
          <a:prstGeom prst="rect">
            <a:avLst/>
          </a:prstGeom>
        </p:spPr>
      </p:pic>
      <p:sp>
        <p:nvSpPr>
          <p:cNvPr id="5" name="Espace réservé de la date 4">
            <a:extLst>
              <a:ext uri="{FF2B5EF4-FFF2-40B4-BE49-F238E27FC236}">
                <a16:creationId xmlns:a16="http://schemas.microsoft.com/office/drawing/2014/main" id="{18CABD3B-4902-4044-AF74-8BB4B6303E47}"/>
              </a:ext>
            </a:extLst>
          </p:cNvPr>
          <p:cNvSpPr>
            <a:spLocks noGrp="1"/>
          </p:cNvSpPr>
          <p:nvPr>
            <p:ph type="dt" sz="half" idx="10"/>
          </p:nvPr>
        </p:nvSpPr>
        <p:spPr/>
        <p:txBody>
          <a:bodyPr/>
          <a:lstStyle>
            <a:lvl1pPr>
              <a:defRPr>
                <a:solidFill>
                  <a:schemeClr val="tx1"/>
                </a:solidFill>
              </a:defRPr>
            </a:lvl1pPr>
          </a:lstStyle>
          <a:p>
            <a:fld id="{54DD7452-DF79-48ED-8DE6-56AC90015D9E}" type="datetime1">
              <a:rPr lang="fr-FR" smtClean="0"/>
              <a:t>12/03/2022</a:t>
            </a:fld>
            <a:endParaRPr lang="fr-FR"/>
          </a:p>
        </p:txBody>
      </p:sp>
      <p:sp>
        <p:nvSpPr>
          <p:cNvPr id="6" name="Espace réservé du pied de page 5">
            <a:extLst>
              <a:ext uri="{FF2B5EF4-FFF2-40B4-BE49-F238E27FC236}">
                <a16:creationId xmlns:a16="http://schemas.microsoft.com/office/drawing/2014/main" id="{DB1F0DAE-4269-48DD-BA61-9040EF637F29}"/>
              </a:ext>
            </a:extLst>
          </p:cNvPr>
          <p:cNvSpPr>
            <a:spLocks noGrp="1"/>
          </p:cNvSpPr>
          <p:nvPr>
            <p:ph type="ftr" sz="quarter" idx="11"/>
          </p:nvPr>
        </p:nvSpPr>
        <p:spPr/>
        <p:txBody>
          <a:bodyPr/>
          <a:lstStyle>
            <a:lvl1pPr>
              <a:defRPr>
                <a:solidFill>
                  <a:schemeClr val="tx1"/>
                </a:solidFill>
              </a:defRPr>
            </a:lvl1pPr>
          </a:lstStyle>
          <a:p>
            <a:r>
              <a:rPr lang="fr-FR"/>
              <a:t>Title of the presentation</a:t>
            </a:r>
            <a:endParaRPr lang="fr-FR" dirty="0"/>
          </a:p>
        </p:txBody>
      </p:sp>
      <p:sp>
        <p:nvSpPr>
          <p:cNvPr id="7" name="Espace réservé du numéro de diapositive 6">
            <a:extLst>
              <a:ext uri="{FF2B5EF4-FFF2-40B4-BE49-F238E27FC236}">
                <a16:creationId xmlns:a16="http://schemas.microsoft.com/office/drawing/2014/main" id="{CF4E83E7-4CF8-40EA-B56F-05E4A503D6F8}"/>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smtClean="0"/>
              <a:pPr/>
              <a:t>‹#›</a:t>
            </a:fld>
            <a:endParaRPr lang="fr-FR"/>
          </a:p>
        </p:txBody>
      </p:sp>
      <p:sp>
        <p:nvSpPr>
          <p:cNvPr id="18" name="ZoneTexte 17"/>
          <p:cNvSpPr txBox="1"/>
          <p:nvPr userDrawn="1"/>
        </p:nvSpPr>
        <p:spPr>
          <a:xfrm>
            <a:off x="252000" y="-384054"/>
            <a:ext cx="4080298" cy="276999"/>
          </a:xfrm>
          <a:prstGeom prst="rect">
            <a:avLst/>
          </a:prstGeom>
          <a:noFill/>
        </p:spPr>
        <p:txBody>
          <a:bodyPr wrap="square" rtlCol="0">
            <a:spAutoFit/>
          </a:bodyPr>
          <a:lstStyle/>
          <a:p>
            <a:r>
              <a:rPr lang="fr-FR" sz="1200" dirty="0" err="1"/>
              <a:t>Color</a:t>
            </a:r>
            <a:r>
              <a:rPr lang="fr-FR" sz="1200" dirty="0"/>
              <a:t> of </a:t>
            </a:r>
            <a:r>
              <a:rPr lang="fr-FR" sz="1200" dirty="0" err="1"/>
              <a:t>texts</a:t>
            </a:r>
            <a:endParaRPr lang="fr-FR" sz="1200" dirty="0"/>
          </a:p>
        </p:txBody>
      </p:sp>
      <p:sp>
        <p:nvSpPr>
          <p:cNvPr id="21" name="Rectangle 2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a:p>
        </p:txBody>
      </p:sp>
      <p:sp>
        <p:nvSpPr>
          <p:cNvPr id="38" name="Titre 1">
            <a:extLst>
              <a:ext uri="{FF2B5EF4-FFF2-40B4-BE49-F238E27FC236}">
                <a16:creationId xmlns:a16="http://schemas.microsoft.com/office/drawing/2014/main" id="{2A05F2E9-0514-4CF2-B6ED-CD31C493C13E}"/>
              </a:ext>
            </a:extLst>
          </p:cNvPr>
          <p:cNvSpPr>
            <a:spLocks noGrp="1"/>
          </p:cNvSpPr>
          <p:nvPr>
            <p:ph type="title" hasCustomPrompt="1"/>
          </p:nvPr>
        </p:nvSpPr>
        <p:spPr>
          <a:xfrm>
            <a:off x="718623" y="1706796"/>
            <a:ext cx="7806811" cy="612000"/>
          </a:xfrm>
        </p:spPr>
        <p:txBody>
          <a:bodyPr anchor="t"/>
          <a:lstStyle>
            <a:lvl1pPr>
              <a:defRPr sz="3200" b="1">
                <a:solidFill>
                  <a:schemeClr val="bg1"/>
                </a:solidFill>
              </a:defRPr>
            </a:lvl1pPr>
          </a:lstStyle>
          <a:p>
            <a:r>
              <a:rPr lang="fr-FR" noProof="0" dirty="0"/>
              <a:t>Click to </a:t>
            </a:r>
            <a:r>
              <a:rPr lang="fr-FR" noProof="0" dirty="0" err="1"/>
              <a:t>edit</a:t>
            </a:r>
            <a:r>
              <a:rPr lang="fr-FR" noProof="0" dirty="0"/>
              <a:t> master </a:t>
            </a:r>
            <a:r>
              <a:rPr lang="fr-FR" noProof="0" dirty="0" err="1"/>
              <a:t>text</a:t>
            </a:r>
            <a:r>
              <a:rPr lang="fr-FR" noProof="0" dirty="0"/>
              <a:t> style</a:t>
            </a:r>
          </a:p>
        </p:txBody>
      </p:sp>
      <p:sp>
        <p:nvSpPr>
          <p:cNvPr id="39" name="Espace réservé du contenu 2">
            <a:extLst>
              <a:ext uri="{FF2B5EF4-FFF2-40B4-BE49-F238E27FC236}">
                <a16:creationId xmlns:a16="http://schemas.microsoft.com/office/drawing/2014/main" id="{D2F2C921-3C6C-48BB-816E-2BA34238BA53}"/>
              </a:ext>
            </a:extLst>
          </p:cNvPr>
          <p:cNvSpPr>
            <a:spLocks noGrp="1"/>
          </p:cNvSpPr>
          <p:nvPr>
            <p:ph idx="1" hasCustomPrompt="1"/>
          </p:nvPr>
        </p:nvSpPr>
        <p:spPr>
          <a:xfrm>
            <a:off x="719931" y="3290094"/>
            <a:ext cx="2844000" cy="1080000"/>
          </a:xfrm>
        </p:spPr>
        <p:txBody>
          <a:bodyPr/>
          <a:lstStyle>
            <a:lvl1pPr marL="0" indent="0">
              <a:spcBef>
                <a:spcPts val="0"/>
              </a:spcBef>
              <a:buNone/>
              <a:defRPr sz="800" b="0">
                <a:solidFill>
                  <a:schemeClr val="bg1"/>
                </a:solidFill>
              </a:defRPr>
            </a:lvl1pPr>
            <a:lvl2pPr marL="0" indent="0">
              <a:spcBef>
                <a:spcPts val="0"/>
              </a:spcBef>
              <a:buFont typeface="Arial" panose="020B0604020202020204" pitchFamily="34" charset="0"/>
              <a:buNone/>
              <a:defRPr sz="800" b="0">
                <a:solidFill>
                  <a:schemeClr val="bg1"/>
                </a:solidFill>
              </a:defRPr>
            </a:lvl2pPr>
            <a:lvl3pPr marL="538163" indent="0">
              <a:spcBef>
                <a:spcPts val="0"/>
              </a:spcBef>
              <a:buFont typeface="Arial" panose="020B0604020202020204" pitchFamily="34" charset="0"/>
              <a:buNone/>
              <a:defRPr sz="800" b="0"/>
            </a:lvl3pPr>
            <a:lvl4pPr marL="538163" indent="0">
              <a:spcBef>
                <a:spcPts val="0"/>
              </a:spcBef>
              <a:buFont typeface="Arial" panose="020B0604020202020204" pitchFamily="34" charset="0"/>
              <a:buNone/>
              <a:defRPr sz="800" b="0"/>
            </a:lvl4pPr>
            <a:lvl5pPr marL="198000" indent="0">
              <a:spcBef>
                <a:spcPts val="0"/>
              </a:spcBef>
              <a:buFont typeface="Arial" panose="020B0604020202020204" pitchFamily="34" charset="0"/>
              <a:buNone/>
              <a:defRPr sz="800" b="0"/>
            </a:lvl5pPr>
            <a:lvl6pPr>
              <a:defRPr sz="2000"/>
            </a:lvl6pPr>
            <a:lvl7pPr>
              <a:defRPr sz="2000"/>
            </a:lvl7pPr>
            <a:lvl8pPr>
              <a:defRPr sz="2000"/>
            </a:lvl8pPr>
            <a:lvl9pPr>
              <a:defRPr sz="2000"/>
            </a:lvl9pPr>
          </a:lstStyle>
          <a:p>
            <a:r>
              <a:rPr lang="fr-FR" dirty="0" err="1"/>
              <a:t>Text</a:t>
            </a:r>
            <a:r>
              <a:rPr lang="fr-FR" dirty="0"/>
              <a:t> on </a:t>
            </a:r>
            <a:r>
              <a:rPr lang="fr-FR" dirty="0" err="1"/>
              <a:t>several</a:t>
            </a:r>
            <a:r>
              <a:rPr lang="fr-FR" dirty="0"/>
              <a:t> </a:t>
            </a:r>
            <a:r>
              <a:rPr lang="fr-FR" dirty="0" err="1"/>
              <a:t>lines</a:t>
            </a:r>
            <a:r>
              <a:rPr lang="fr-FR" dirty="0"/>
              <a:t>.</a:t>
            </a:r>
          </a:p>
        </p:txBody>
      </p:sp>
      <p:cxnSp>
        <p:nvCxnSpPr>
          <p:cNvPr id="48" name="Connecteur droit 47">
            <a:extLst>
              <a:ext uri="{FF2B5EF4-FFF2-40B4-BE49-F238E27FC236}">
                <a16:creationId xmlns:a16="http://schemas.microsoft.com/office/drawing/2014/main" id="{8832A72E-DA14-460B-8E61-E5027E89EF4F}"/>
              </a:ext>
            </a:extLst>
          </p:cNvPr>
          <p:cNvCxnSpPr>
            <a:cxnSpLocks/>
          </p:cNvCxnSpPr>
          <p:nvPr userDrawn="1"/>
        </p:nvCxnSpPr>
        <p:spPr>
          <a:xfrm>
            <a:off x="719138" y="2512219"/>
            <a:ext cx="721518" cy="0"/>
          </a:xfrm>
          <a:prstGeom prst="line">
            <a:avLst/>
          </a:prstGeom>
          <a:noFill/>
          <a:ln w="38100" cap="flat" cmpd="sng" algn="ctr">
            <a:solidFill>
              <a:schemeClr val="bg1"/>
            </a:solidFill>
            <a:prstDash val="solid"/>
            <a:miter lim="800000"/>
          </a:ln>
          <a:effectLst/>
        </p:spPr>
      </p:cxnSp>
    </p:spTree>
    <p:extLst>
      <p:ext uri="{BB962C8B-B14F-4D97-AF65-F5344CB8AC3E}">
        <p14:creationId xmlns:p14="http://schemas.microsoft.com/office/powerpoint/2010/main" val="3110054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ext">
    <p:spTree>
      <p:nvGrpSpPr>
        <p:cNvPr id="1" name=""/>
        <p:cNvGrpSpPr/>
        <p:nvPr/>
      </p:nvGrpSpPr>
      <p:grpSpPr>
        <a:xfrm>
          <a:off x="0" y="0"/>
          <a:ext cx="0" cy="0"/>
          <a:chOff x="0" y="0"/>
          <a:chExt cx="0" cy="0"/>
        </a:xfrm>
      </p:grpSpPr>
      <p:sp>
        <p:nvSpPr>
          <p:cNvPr id="9" name="Espace réservé du texte 8">
            <a:extLst>
              <a:ext uri="{FF2B5EF4-FFF2-40B4-BE49-F238E27FC236}">
                <a16:creationId xmlns:a16="http://schemas.microsoft.com/office/drawing/2014/main" id="{7BC41F0E-EC30-4D2A-AA16-7B987E32A160}"/>
              </a:ext>
            </a:extLst>
          </p:cNvPr>
          <p:cNvSpPr>
            <a:spLocks noGrp="1"/>
          </p:cNvSpPr>
          <p:nvPr>
            <p:ph type="body" sz="quarter" idx="13" hasCustomPrompt="1"/>
          </p:nvPr>
        </p:nvSpPr>
        <p:spPr>
          <a:xfrm>
            <a:off x="719137" y="1744980"/>
            <a:ext cx="10751504" cy="4389120"/>
          </a:xfrm>
        </p:spPr>
        <p:txBody>
          <a:bodyPr/>
          <a:lstStyle>
            <a:lvl1pPr marL="355600" indent="-355600">
              <a:defRPr>
                <a:solidFill>
                  <a:schemeClr val="tx1"/>
                </a:solidFill>
              </a:defRPr>
            </a:lvl1pPr>
            <a:lvl2pPr marL="630238" indent="-274638">
              <a:defRPr>
                <a:solidFill>
                  <a:schemeClr val="tx1"/>
                </a:solidFill>
              </a:defRPr>
            </a:lvl2pPr>
            <a:lvl3pPr marL="720725" indent="0">
              <a:defRPr>
                <a:solidFill>
                  <a:schemeClr val="tx1"/>
                </a:solidFill>
              </a:defRPr>
            </a:lvl3pPr>
            <a:lvl4pPr marL="893763" indent="0">
              <a:defRPr>
                <a:solidFill>
                  <a:schemeClr val="tx1"/>
                </a:solidFill>
              </a:defRPr>
            </a:lvl4pPr>
            <a:lvl5pPr>
              <a:defRPr>
                <a:solidFill>
                  <a:schemeClr val="tx1"/>
                </a:solidFill>
              </a:defRPr>
            </a:lvl5pPr>
          </a:lstStyle>
          <a:p>
            <a:pPr lvl="0"/>
            <a:r>
              <a:rPr lang="fr-FR" noProof="0" dirty="0"/>
              <a:t>Click to </a:t>
            </a:r>
            <a:r>
              <a:rPr lang="fr-FR" noProof="0" dirty="0" err="1"/>
              <a:t>edit</a:t>
            </a:r>
            <a:r>
              <a:rPr lang="fr-FR" noProof="0" dirty="0"/>
              <a:t> master </a:t>
            </a:r>
            <a:r>
              <a:rPr lang="fr-FR" noProof="0" dirty="0" err="1"/>
              <a:t>text</a:t>
            </a:r>
            <a:r>
              <a:rPr lang="fr-FR" noProof="0" dirty="0"/>
              <a:t> style</a:t>
            </a:r>
          </a:p>
          <a:p>
            <a:pPr lvl="1"/>
            <a:r>
              <a:rPr lang="fr-FR" noProof="0" dirty="0"/>
              <a:t>Second </a:t>
            </a:r>
            <a:r>
              <a:rPr lang="fr-FR" noProof="0" dirty="0" err="1"/>
              <a:t>level</a:t>
            </a:r>
            <a:endParaRPr lang="fr-FR" noProof="0" dirty="0"/>
          </a:p>
          <a:p>
            <a:pPr lvl="2"/>
            <a:r>
              <a:rPr lang="fr-FR" noProof="0" dirty="0" err="1"/>
              <a:t>Third</a:t>
            </a:r>
            <a:r>
              <a:rPr lang="fr-FR" noProof="0" dirty="0"/>
              <a:t> </a:t>
            </a:r>
            <a:r>
              <a:rPr lang="fr-FR" noProof="0" dirty="0" err="1"/>
              <a:t>level</a:t>
            </a:r>
            <a:endParaRPr lang="fr-FR" noProof="0" dirty="0"/>
          </a:p>
          <a:p>
            <a:pPr lvl="3"/>
            <a:r>
              <a:rPr lang="fr-FR" noProof="0" dirty="0" err="1"/>
              <a:t>Fourth</a:t>
            </a:r>
            <a:r>
              <a:rPr lang="fr-FR" noProof="0" dirty="0"/>
              <a:t> </a:t>
            </a:r>
            <a:r>
              <a:rPr lang="fr-FR" noProof="0" dirty="0" err="1"/>
              <a:t>level</a:t>
            </a:r>
            <a:endParaRPr lang="fr-FR" noProof="0" dirty="0"/>
          </a:p>
        </p:txBody>
      </p:sp>
      <p:sp>
        <p:nvSpPr>
          <p:cNvPr id="4" name="Espace réservé de la date 3">
            <a:extLst>
              <a:ext uri="{FF2B5EF4-FFF2-40B4-BE49-F238E27FC236}">
                <a16:creationId xmlns:a16="http://schemas.microsoft.com/office/drawing/2014/main" id="{3716C531-2CFB-4E5B-8F66-A15176016CE5}"/>
              </a:ext>
            </a:extLst>
          </p:cNvPr>
          <p:cNvSpPr>
            <a:spLocks noGrp="1"/>
          </p:cNvSpPr>
          <p:nvPr>
            <p:ph type="dt" sz="half" idx="10"/>
          </p:nvPr>
        </p:nvSpPr>
        <p:spPr>
          <a:xfrm>
            <a:off x="4741200" y="6337302"/>
            <a:ext cx="612000" cy="252000"/>
          </a:xfrm>
        </p:spPr>
        <p:txBody>
          <a:bodyPr/>
          <a:lstStyle>
            <a:lvl1pPr>
              <a:defRPr>
                <a:solidFill>
                  <a:schemeClr val="tx1"/>
                </a:solidFill>
              </a:defRPr>
            </a:lvl1pPr>
          </a:lstStyle>
          <a:p>
            <a:fld id="{962FDC32-5A35-4B40-94CC-34DC4E0D5C36}" type="datetime1">
              <a:rPr lang="fr-FR" smtClean="0"/>
              <a:t>12/03/2022</a:t>
            </a:fld>
            <a:endParaRPr lang="fr-FR"/>
          </a:p>
        </p:txBody>
      </p:sp>
      <p:sp>
        <p:nvSpPr>
          <p:cNvPr id="5" name="Espace réservé du pied de page 4">
            <a:extLst>
              <a:ext uri="{FF2B5EF4-FFF2-40B4-BE49-F238E27FC236}">
                <a16:creationId xmlns:a16="http://schemas.microsoft.com/office/drawing/2014/main" id="{A0EF3019-6813-4BCE-8FD7-8BAD1DDCC6A4}"/>
              </a:ext>
            </a:extLst>
          </p:cNvPr>
          <p:cNvSpPr>
            <a:spLocks noGrp="1"/>
          </p:cNvSpPr>
          <p:nvPr>
            <p:ph type="ftr" sz="quarter" idx="11"/>
          </p:nvPr>
        </p:nvSpPr>
        <p:spPr>
          <a:xfrm>
            <a:off x="1026000" y="6337302"/>
            <a:ext cx="3600000" cy="252000"/>
          </a:xfrm>
        </p:spPr>
        <p:txBody>
          <a:bodyPr/>
          <a:lstStyle>
            <a:lvl1pPr>
              <a:defRPr>
                <a:solidFill>
                  <a:schemeClr val="tx1"/>
                </a:solidFill>
              </a:defRPr>
            </a:lvl1pPr>
          </a:lstStyle>
          <a:p>
            <a:r>
              <a:rPr lang="fr-FR"/>
              <a:t>Title of the presentation</a:t>
            </a:r>
            <a:endParaRPr lang="fr-FR" dirty="0"/>
          </a:p>
        </p:txBody>
      </p:sp>
      <p:sp>
        <p:nvSpPr>
          <p:cNvPr id="6" name="Espace réservé du numéro de diapositive 5">
            <a:extLst>
              <a:ext uri="{FF2B5EF4-FFF2-40B4-BE49-F238E27FC236}">
                <a16:creationId xmlns:a16="http://schemas.microsoft.com/office/drawing/2014/main" id="{083150F9-E599-47C6-B00B-9E9475158114}"/>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smtClean="0"/>
              <a:pPr/>
              <a:t>‹#›</a:t>
            </a:fld>
            <a:endParaRPr lang="fr-FR"/>
          </a:p>
        </p:txBody>
      </p:sp>
      <p:sp>
        <p:nvSpPr>
          <p:cNvPr id="8" name="Rectangle 7"/>
          <p:cNvSpPr/>
          <p:nvPr userDrawn="1"/>
        </p:nvSpPr>
        <p:spPr>
          <a:xfrm>
            <a:off x="-1"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a:p>
        </p:txBody>
      </p:sp>
      <p:sp>
        <p:nvSpPr>
          <p:cNvPr id="11" name="ZoneTexte 10"/>
          <p:cNvSpPr txBox="1"/>
          <p:nvPr userDrawn="1"/>
        </p:nvSpPr>
        <p:spPr>
          <a:xfrm>
            <a:off x="545702" y="-384054"/>
            <a:ext cx="4080298" cy="276999"/>
          </a:xfrm>
          <a:prstGeom prst="rect">
            <a:avLst/>
          </a:prstGeom>
          <a:noFill/>
        </p:spPr>
        <p:txBody>
          <a:bodyPr wrap="square" rtlCol="0">
            <a:spAutoFit/>
          </a:bodyPr>
          <a:lstStyle/>
          <a:p>
            <a:r>
              <a:rPr lang="fr-FR" sz="1200" dirty="0" err="1"/>
              <a:t>Color</a:t>
            </a:r>
            <a:r>
              <a:rPr lang="fr-FR" sz="1200" dirty="0"/>
              <a:t> of </a:t>
            </a:r>
            <a:r>
              <a:rPr lang="fr-FR" sz="1200" dirty="0" err="1"/>
              <a:t>texts</a:t>
            </a:r>
            <a:endParaRPr lang="fr-FR" sz="1200" dirty="0"/>
          </a:p>
        </p:txBody>
      </p:sp>
      <p:sp>
        <p:nvSpPr>
          <p:cNvPr id="12" name="Rectangle 11"/>
          <p:cNvSpPr/>
          <p:nvPr userDrawn="1"/>
        </p:nvSpPr>
        <p:spPr>
          <a:xfrm>
            <a:off x="293702" y="-374907"/>
            <a:ext cx="252000" cy="25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a:p>
        </p:txBody>
      </p:sp>
      <p:sp>
        <p:nvSpPr>
          <p:cNvPr id="16" name="Espace réservé du texte 2">
            <a:extLst>
              <a:ext uri="{FF2B5EF4-FFF2-40B4-BE49-F238E27FC236}">
                <a16:creationId xmlns:a16="http://schemas.microsoft.com/office/drawing/2014/main" id="{A3DB4B53-525D-494B-81B7-D3D6DB4A234D}"/>
              </a:ext>
            </a:extLst>
          </p:cNvPr>
          <p:cNvSpPr>
            <a:spLocks noGrp="1"/>
          </p:cNvSpPr>
          <p:nvPr>
            <p:ph type="body" idx="1" hasCustomPrompt="1"/>
          </p:nvPr>
        </p:nvSpPr>
        <p:spPr>
          <a:xfrm>
            <a:off x="719137" y="981120"/>
            <a:ext cx="10751504" cy="360000"/>
          </a:xfrm>
        </p:spPr>
        <p:txBody>
          <a:bodyPr anchor="t"/>
          <a:lstStyle>
            <a:lvl1pPr marL="0" indent="0">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Click to </a:t>
            </a:r>
            <a:r>
              <a:rPr lang="fr-FR" noProof="0" dirty="0" err="1"/>
              <a:t>edit</a:t>
            </a:r>
            <a:r>
              <a:rPr lang="fr-FR" noProof="0" dirty="0"/>
              <a:t> master </a:t>
            </a:r>
            <a:r>
              <a:rPr lang="fr-FR" noProof="0" dirty="0" err="1"/>
              <a:t>subtitle</a:t>
            </a:r>
            <a:r>
              <a:rPr lang="fr-FR" noProof="0" dirty="0"/>
              <a:t> style</a:t>
            </a:r>
          </a:p>
        </p:txBody>
      </p:sp>
      <p:sp>
        <p:nvSpPr>
          <p:cNvPr id="17" name="Titre 6">
            <a:extLst>
              <a:ext uri="{FF2B5EF4-FFF2-40B4-BE49-F238E27FC236}">
                <a16:creationId xmlns:a16="http://schemas.microsoft.com/office/drawing/2014/main" id="{B7A985A6-151F-4CB0-B805-7356FF1FA8E6}"/>
              </a:ext>
            </a:extLst>
          </p:cNvPr>
          <p:cNvSpPr>
            <a:spLocks noGrp="1"/>
          </p:cNvSpPr>
          <p:nvPr>
            <p:ph type="title" hasCustomPrompt="1"/>
          </p:nvPr>
        </p:nvSpPr>
        <p:spPr>
          <a:xfrm>
            <a:off x="719137" y="30480"/>
            <a:ext cx="10751503" cy="936000"/>
          </a:xfrm>
        </p:spPr>
        <p:txBody>
          <a:bodyPr anchor="b"/>
          <a:lstStyle>
            <a:lvl1pPr>
              <a:defRPr baseline="0"/>
            </a:lvl1pPr>
          </a:lstStyle>
          <a:p>
            <a:r>
              <a:rPr lang="fr-FR" noProof="0" dirty="0"/>
              <a:t>Click to </a:t>
            </a:r>
            <a:r>
              <a:rPr lang="fr-FR" noProof="0" dirty="0" err="1"/>
              <a:t>edit</a:t>
            </a:r>
            <a:r>
              <a:rPr lang="fr-FR" noProof="0" dirty="0"/>
              <a:t> master </a:t>
            </a:r>
            <a:r>
              <a:rPr lang="fr-FR" noProof="0" dirty="0" err="1"/>
              <a:t>title</a:t>
            </a:r>
            <a:r>
              <a:rPr lang="fr-FR" noProof="0" dirty="0"/>
              <a:t> style</a:t>
            </a:r>
          </a:p>
        </p:txBody>
      </p:sp>
    </p:spTree>
    <p:extLst>
      <p:ext uri="{BB962C8B-B14F-4D97-AF65-F5344CB8AC3E}">
        <p14:creationId xmlns:p14="http://schemas.microsoft.com/office/powerpoint/2010/main" val="817015210"/>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FirstSeparator_ColorGradien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934B7DA-FA75-4149-8676-64791F4D66D2}"/>
              </a:ext>
            </a:extLst>
          </p:cNvPr>
          <p:cNvSpPr>
            <a:spLocks noGrp="1"/>
          </p:cNvSpPr>
          <p:nvPr>
            <p:ph type="title" hasCustomPrompt="1"/>
          </p:nvPr>
        </p:nvSpPr>
        <p:spPr>
          <a:xfrm>
            <a:off x="6618979" y="1116000"/>
            <a:ext cx="2880000" cy="1620000"/>
          </a:xfrm>
        </p:spPr>
        <p:txBody>
          <a:bodyPr anchor="ctr"/>
          <a:lstStyle>
            <a:lvl1pPr>
              <a:defRPr sz="13500" b="1">
                <a:solidFill>
                  <a:schemeClr val="tx2"/>
                </a:solidFill>
              </a:defRPr>
            </a:lvl1pPr>
          </a:lstStyle>
          <a:p>
            <a:r>
              <a:rPr lang="fr-FR" noProof="0" dirty="0"/>
              <a:t>NN</a:t>
            </a:r>
          </a:p>
        </p:txBody>
      </p:sp>
      <p:sp>
        <p:nvSpPr>
          <p:cNvPr id="3" name="Espace réservé du texte 2">
            <a:extLst>
              <a:ext uri="{FF2B5EF4-FFF2-40B4-BE49-F238E27FC236}">
                <a16:creationId xmlns:a16="http://schemas.microsoft.com/office/drawing/2014/main" id="{31BF3A9F-5739-4B40-A377-C403E92DB704}"/>
              </a:ext>
            </a:extLst>
          </p:cNvPr>
          <p:cNvSpPr>
            <a:spLocks noGrp="1"/>
          </p:cNvSpPr>
          <p:nvPr>
            <p:ph type="body" idx="1" hasCustomPrompt="1"/>
          </p:nvPr>
        </p:nvSpPr>
        <p:spPr>
          <a:xfrm>
            <a:off x="6618979" y="2916076"/>
            <a:ext cx="4851661" cy="1800000"/>
          </a:xfrm>
        </p:spPr>
        <p:txBody>
          <a:bodyPr anchor="t"/>
          <a:lstStyle>
            <a:lvl1pPr marL="0" indent="0">
              <a:spcBef>
                <a:spcPts val="0"/>
              </a:spcBef>
              <a:buNone/>
              <a:defRPr sz="36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noProof="0" dirty="0"/>
              <a:t>Click to </a:t>
            </a:r>
            <a:r>
              <a:rPr lang="fr-FR" noProof="0" dirty="0" err="1"/>
              <a:t>edit</a:t>
            </a:r>
            <a:endParaRPr lang="fr-FR" noProof="0" dirty="0"/>
          </a:p>
          <a:p>
            <a:pPr lvl="0"/>
            <a:r>
              <a:rPr lang="fr-FR" noProof="0" dirty="0"/>
              <a:t>master </a:t>
            </a:r>
            <a:r>
              <a:rPr lang="fr-FR" noProof="0" dirty="0" err="1"/>
              <a:t>title</a:t>
            </a:r>
            <a:r>
              <a:rPr lang="fr-FR" noProof="0" dirty="0"/>
              <a:t> style</a:t>
            </a:r>
          </a:p>
        </p:txBody>
      </p:sp>
      <p:sp>
        <p:nvSpPr>
          <p:cNvPr id="7" name="Espace réservé de la date 6">
            <a:extLst>
              <a:ext uri="{FF2B5EF4-FFF2-40B4-BE49-F238E27FC236}">
                <a16:creationId xmlns:a16="http://schemas.microsoft.com/office/drawing/2014/main" id="{1E05C12A-6D66-4BD5-8AA3-E181C54F9E89}"/>
              </a:ext>
            </a:extLst>
          </p:cNvPr>
          <p:cNvSpPr>
            <a:spLocks noGrp="1"/>
          </p:cNvSpPr>
          <p:nvPr>
            <p:ph type="dt" sz="half" idx="10"/>
          </p:nvPr>
        </p:nvSpPr>
        <p:spPr/>
        <p:txBody>
          <a:bodyPr/>
          <a:lstStyle>
            <a:lvl1pPr>
              <a:defRPr>
                <a:solidFill>
                  <a:schemeClr val="tx1"/>
                </a:solidFill>
              </a:defRPr>
            </a:lvl1pPr>
          </a:lstStyle>
          <a:p>
            <a:fld id="{356FA729-AEC8-4483-ACC8-6CCC53672EC4}" type="datetime1">
              <a:rPr lang="fr-FR" smtClean="0"/>
              <a:t>12/03/2022</a:t>
            </a:fld>
            <a:endParaRPr lang="fr-FR"/>
          </a:p>
        </p:txBody>
      </p:sp>
      <p:sp>
        <p:nvSpPr>
          <p:cNvPr id="8" name="Espace réservé du pied de page 7">
            <a:extLst>
              <a:ext uri="{FF2B5EF4-FFF2-40B4-BE49-F238E27FC236}">
                <a16:creationId xmlns:a16="http://schemas.microsoft.com/office/drawing/2014/main" id="{4D9927BF-3057-4ED9-A027-6ED3E5944114}"/>
              </a:ext>
            </a:extLst>
          </p:cNvPr>
          <p:cNvSpPr>
            <a:spLocks noGrp="1"/>
          </p:cNvSpPr>
          <p:nvPr>
            <p:ph type="ftr" sz="quarter" idx="11"/>
          </p:nvPr>
        </p:nvSpPr>
        <p:spPr/>
        <p:txBody>
          <a:bodyPr/>
          <a:lstStyle>
            <a:lvl1pPr>
              <a:defRPr>
                <a:solidFill>
                  <a:schemeClr val="tx1"/>
                </a:solidFill>
              </a:defRPr>
            </a:lvl1pPr>
          </a:lstStyle>
          <a:p>
            <a:r>
              <a:rPr lang="fr-FR"/>
              <a:t>Title of the presentation</a:t>
            </a:r>
            <a:endParaRPr lang="fr-FR" dirty="0"/>
          </a:p>
        </p:txBody>
      </p:sp>
      <p:sp>
        <p:nvSpPr>
          <p:cNvPr id="9" name="Espace réservé du numéro de diapositive 8">
            <a:extLst>
              <a:ext uri="{FF2B5EF4-FFF2-40B4-BE49-F238E27FC236}">
                <a16:creationId xmlns:a16="http://schemas.microsoft.com/office/drawing/2014/main" id="{7E748F74-A8DF-40EA-847A-446CF8437D01}"/>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smtClean="0"/>
              <a:pPr/>
              <a:t>‹#›</a:t>
            </a:fld>
            <a:endParaRPr lang="fr-FR"/>
          </a:p>
        </p:txBody>
      </p:sp>
      <p:sp>
        <p:nvSpPr>
          <p:cNvPr id="11" name="Espace réservé du texte 10">
            <a:extLst>
              <a:ext uri="{FF2B5EF4-FFF2-40B4-BE49-F238E27FC236}">
                <a16:creationId xmlns:a16="http://schemas.microsoft.com/office/drawing/2014/main" id="{8C7A5F77-9A92-46CF-AF0E-296CA94F051F}"/>
              </a:ext>
            </a:extLst>
          </p:cNvPr>
          <p:cNvSpPr>
            <a:spLocks noGrp="1"/>
          </p:cNvSpPr>
          <p:nvPr>
            <p:ph type="body" sz="quarter" idx="13" hasCustomPrompt="1"/>
          </p:nvPr>
        </p:nvSpPr>
        <p:spPr>
          <a:xfrm>
            <a:off x="6618979" y="4849847"/>
            <a:ext cx="4851661" cy="288000"/>
          </a:xfrm>
        </p:spPr>
        <p:txBody>
          <a:bodyPr/>
          <a:lstStyle>
            <a:lvl1pPr marL="0" indent="0">
              <a:buNone/>
              <a:defRPr sz="1400" b="0" cap="all" baseline="0">
                <a:solidFill>
                  <a:schemeClr val="tx2"/>
                </a:solidFill>
              </a:defRPr>
            </a:lvl1pPr>
          </a:lstStyle>
          <a:p>
            <a:pPr lvl="0"/>
            <a:r>
              <a:rPr lang="fr-FR" noProof="0" dirty="0"/>
              <a:t>Click to </a:t>
            </a:r>
            <a:r>
              <a:rPr lang="fr-FR" noProof="0" dirty="0" err="1"/>
              <a:t>edit</a:t>
            </a:r>
            <a:r>
              <a:rPr lang="fr-FR" noProof="0" dirty="0"/>
              <a:t> master </a:t>
            </a:r>
            <a:r>
              <a:rPr lang="fr-FR" noProof="0" dirty="0" err="1"/>
              <a:t>text</a:t>
            </a:r>
            <a:r>
              <a:rPr lang="fr-FR" noProof="0" dirty="0"/>
              <a:t> style</a:t>
            </a:r>
          </a:p>
        </p:txBody>
      </p:sp>
      <p:sp>
        <p:nvSpPr>
          <p:cNvPr id="10" name="ZoneTexte 9"/>
          <p:cNvSpPr txBox="1"/>
          <p:nvPr userDrawn="1"/>
        </p:nvSpPr>
        <p:spPr>
          <a:xfrm>
            <a:off x="252000" y="-384054"/>
            <a:ext cx="4080298" cy="276999"/>
          </a:xfrm>
          <a:prstGeom prst="rect">
            <a:avLst/>
          </a:prstGeom>
          <a:noFill/>
        </p:spPr>
        <p:txBody>
          <a:bodyPr wrap="square" rtlCol="0">
            <a:spAutoFit/>
          </a:bodyPr>
          <a:lstStyle/>
          <a:p>
            <a:r>
              <a:rPr lang="fr-FR" sz="1200" dirty="0" err="1"/>
              <a:t>Color</a:t>
            </a:r>
            <a:r>
              <a:rPr lang="fr-FR" sz="1200" dirty="0"/>
              <a:t> of </a:t>
            </a:r>
            <a:r>
              <a:rPr lang="fr-FR" sz="1200" dirty="0" err="1"/>
              <a:t>number</a:t>
            </a:r>
            <a:endParaRPr lang="fr-FR" sz="1200" dirty="0"/>
          </a:p>
        </p:txBody>
      </p:sp>
      <p:sp>
        <p:nvSpPr>
          <p:cNvPr id="12" name="Rectangle 11"/>
          <p:cNvSpPr/>
          <p:nvPr userDrawn="1"/>
        </p:nvSpPr>
        <p:spPr>
          <a:xfrm>
            <a:off x="0" y="-374907"/>
            <a:ext cx="252000" cy="252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a:p>
        </p:txBody>
      </p:sp>
      <p:sp>
        <p:nvSpPr>
          <p:cNvPr id="18" name="Rectangle 17"/>
          <p:cNvSpPr/>
          <p:nvPr userDrawn="1"/>
        </p:nvSpPr>
        <p:spPr>
          <a:xfrm>
            <a:off x="0" y="-1297"/>
            <a:ext cx="6089904" cy="6114312"/>
          </a:xfrm>
          <a:prstGeom prst="rect">
            <a:avLst/>
          </a:prstGeom>
          <a:gradFill flip="none" rotWithShape="1">
            <a:gsLst>
              <a:gs pos="50000">
                <a:schemeClr val="tx2"/>
              </a:gs>
              <a:gs pos="100000">
                <a:schemeClr val="bg2"/>
              </a:gs>
            </a:gsLst>
            <a:path path="circle">
              <a:fillToRect t="100000" r="100000"/>
            </a:path>
            <a:tileRect l="-100000" b="-100000"/>
          </a:gradFill>
          <a:ln w="31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fr-FR" dirty="0">
              <a:solidFill>
                <a:schemeClr val="tx1"/>
              </a:solidFill>
            </a:endParaRPr>
          </a:p>
        </p:txBody>
      </p:sp>
    </p:spTree>
    <p:extLst>
      <p:ext uri="{BB962C8B-B14F-4D97-AF65-F5344CB8AC3E}">
        <p14:creationId xmlns:p14="http://schemas.microsoft.com/office/powerpoint/2010/main" val="1472849127"/>
      </p:ext>
    </p:extLst>
  </p:cSld>
  <p:clrMapOvr>
    <a:masterClrMapping/>
  </p:clrMapOvr>
  <p:extLst>
    <p:ext uri="{DCECCB84-F9BA-43D5-87BE-67443E8EF086}">
      <p15:sldGuideLst xmlns:p15="http://schemas.microsoft.com/office/powerpoint/2012/main">
        <p15:guide id="2" pos="384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_Cover_ColorGradient_WhiteText">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96"/>
            <a:ext cx="11466576" cy="5425440"/>
          </a:xfrm>
          <a:prstGeom prst="rect">
            <a:avLst/>
          </a:prstGeom>
        </p:spPr>
      </p:pic>
      <p:sp>
        <p:nvSpPr>
          <p:cNvPr id="2" name="Titre 1">
            <a:extLst>
              <a:ext uri="{FF2B5EF4-FFF2-40B4-BE49-F238E27FC236}">
                <a16:creationId xmlns:a16="http://schemas.microsoft.com/office/drawing/2014/main" id="{50C5EE01-F973-4120-91B8-34CAA765DBA3}"/>
              </a:ext>
            </a:extLst>
          </p:cNvPr>
          <p:cNvSpPr>
            <a:spLocks noGrp="1"/>
          </p:cNvSpPr>
          <p:nvPr>
            <p:ph type="ctrTitle" hasCustomPrompt="1"/>
          </p:nvPr>
        </p:nvSpPr>
        <p:spPr>
          <a:xfrm>
            <a:off x="719138" y="788400"/>
            <a:ext cx="6120000" cy="1980000"/>
          </a:xfrm>
        </p:spPr>
        <p:txBody>
          <a:bodyPr anchor="b"/>
          <a:lstStyle>
            <a:lvl1pPr algn="l">
              <a:defRPr sz="4000" b="1">
                <a:solidFill>
                  <a:schemeClr val="bg1"/>
                </a:solidFill>
              </a:defRPr>
            </a:lvl1pPr>
          </a:lstStyle>
          <a:p>
            <a:r>
              <a:rPr lang="fr-FR" noProof="0" dirty="0"/>
              <a:t>Click to </a:t>
            </a:r>
            <a:r>
              <a:rPr lang="fr-FR" noProof="0" dirty="0" err="1"/>
              <a:t>edit</a:t>
            </a:r>
            <a:br>
              <a:rPr lang="fr-FR" noProof="0" dirty="0"/>
            </a:br>
            <a:r>
              <a:rPr lang="fr-FR" noProof="0" dirty="0"/>
              <a:t>master </a:t>
            </a:r>
            <a:r>
              <a:rPr lang="fr-FR" noProof="0" dirty="0" err="1"/>
              <a:t>title</a:t>
            </a:r>
            <a:r>
              <a:rPr lang="fr-FR" noProof="0" dirty="0"/>
              <a:t> style</a:t>
            </a:r>
          </a:p>
        </p:txBody>
      </p:sp>
      <p:sp>
        <p:nvSpPr>
          <p:cNvPr id="3" name="Sous-titre 2">
            <a:extLst>
              <a:ext uri="{FF2B5EF4-FFF2-40B4-BE49-F238E27FC236}">
                <a16:creationId xmlns:a16="http://schemas.microsoft.com/office/drawing/2014/main" id="{40AEA671-FC71-4FFA-B81F-CABE73D6E490}"/>
              </a:ext>
            </a:extLst>
          </p:cNvPr>
          <p:cNvSpPr>
            <a:spLocks noGrp="1"/>
          </p:cNvSpPr>
          <p:nvPr>
            <p:ph type="subTitle" idx="1" hasCustomPrompt="1"/>
          </p:nvPr>
        </p:nvSpPr>
        <p:spPr>
          <a:xfrm>
            <a:off x="719556" y="3785955"/>
            <a:ext cx="5475216" cy="540000"/>
          </a:xfrm>
        </p:spPr>
        <p:txBody>
          <a:bodyPr anchor="t"/>
          <a:lstStyle>
            <a:lvl1pPr marL="0" indent="0" algn="l">
              <a:buNone/>
              <a:defRPr sz="1400" b="0" cap="all"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noProof="0" dirty="0"/>
              <a:t>Click to </a:t>
            </a:r>
            <a:r>
              <a:rPr lang="fr-FR" noProof="0" dirty="0" err="1"/>
              <a:t>edit</a:t>
            </a:r>
            <a:r>
              <a:rPr lang="fr-FR" noProof="0" dirty="0"/>
              <a:t> Master </a:t>
            </a:r>
            <a:r>
              <a:rPr lang="fr-FR" noProof="0" dirty="0" err="1"/>
              <a:t>title</a:t>
            </a:r>
            <a:r>
              <a:rPr lang="fr-FR" noProof="0" dirty="0"/>
              <a:t> style</a:t>
            </a:r>
          </a:p>
        </p:txBody>
      </p:sp>
      <p:cxnSp>
        <p:nvCxnSpPr>
          <p:cNvPr id="16" name="Connecteur droit 15">
            <a:extLst>
              <a:ext uri="{FF2B5EF4-FFF2-40B4-BE49-F238E27FC236}">
                <a16:creationId xmlns:a16="http://schemas.microsoft.com/office/drawing/2014/main" id="{0B0C77F6-E4AE-4496-B76D-D2AF8FFF1815}"/>
              </a:ext>
            </a:extLst>
          </p:cNvPr>
          <p:cNvCxnSpPr>
            <a:cxnSpLocks/>
          </p:cNvCxnSpPr>
          <p:nvPr userDrawn="1"/>
        </p:nvCxnSpPr>
        <p:spPr>
          <a:xfrm>
            <a:off x="719138" y="3233737"/>
            <a:ext cx="7215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ZoneTexte 8"/>
          <p:cNvSpPr txBox="1"/>
          <p:nvPr userDrawn="1"/>
        </p:nvSpPr>
        <p:spPr>
          <a:xfrm>
            <a:off x="252000" y="-384054"/>
            <a:ext cx="4080298" cy="276999"/>
          </a:xfrm>
          <a:prstGeom prst="rect">
            <a:avLst/>
          </a:prstGeom>
          <a:noFill/>
        </p:spPr>
        <p:txBody>
          <a:bodyPr wrap="square" rtlCol="0">
            <a:spAutoFit/>
          </a:bodyPr>
          <a:lstStyle/>
          <a:p>
            <a:r>
              <a:rPr lang="fr-FR" sz="1200" dirty="0" err="1"/>
              <a:t>Color</a:t>
            </a:r>
            <a:r>
              <a:rPr lang="fr-FR" sz="1200" dirty="0"/>
              <a:t> of </a:t>
            </a:r>
            <a:r>
              <a:rPr lang="fr-FR" sz="1200" dirty="0" err="1"/>
              <a:t>text</a:t>
            </a:r>
            <a:endParaRPr lang="fr-FR" sz="1200" dirty="0"/>
          </a:p>
        </p:txBody>
      </p:sp>
      <p:sp>
        <p:nvSpPr>
          <p:cNvPr id="11" name="Rectangle 1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a:p>
        </p:txBody>
      </p:sp>
      <p:pic>
        <p:nvPicPr>
          <p:cNvPr id="13" name="Imag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679180" y="5767514"/>
            <a:ext cx="2990850" cy="744855"/>
          </a:xfrm>
          <a:prstGeom prst="rect">
            <a:avLst/>
          </a:prstGeom>
        </p:spPr>
      </p:pic>
      <p:pic>
        <p:nvPicPr>
          <p:cNvPr id="17" name="Imag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4543" y="6021827"/>
            <a:ext cx="2705573" cy="371353"/>
          </a:xfrm>
          <a:prstGeom prst="rect">
            <a:avLst/>
          </a:prstGeom>
        </p:spPr>
      </p:pic>
    </p:spTree>
    <p:extLst>
      <p:ext uri="{BB962C8B-B14F-4D97-AF65-F5344CB8AC3E}">
        <p14:creationId xmlns:p14="http://schemas.microsoft.com/office/powerpoint/2010/main" val="2449864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948F547C-B674-4303-A3C8-B9F119560C6A}" type="datetimeFigureOut">
              <a:rPr lang="en-US" smtClean="0"/>
              <a:t>3/11/2022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00F9830-A677-4B10-BB92-D02B3797B377}" type="slidenum">
              <a:rPr lang="en-US" smtClean="0"/>
              <a:t>‹#›</a:t>
            </a:fld>
            <a:endParaRPr lang="en-US"/>
          </a:p>
        </p:txBody>
      </p:sp>
    </p:spTree>
    <p:extLst>
      <p:ext uri="{BB962C8B-B14F-4D97-AF65-F5344CB8AC3E}">
        <p14:creationId xmlns:p14="http://schemas.microsoft.com/office/powerpoint/2010/main" val="40712531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_BackCover">
    <p:spTree>
      <p:nvGrpSpPr>
        <p:cNvPr id="1" name=""/>
        <p:cNvGrpSpPr/>
        <p:nvPr/>
      </p:nvGrpSpPr>
      <p:grpSpPr>
        <a:xfrm>
          <a:off x="0" y="0"/>
          <a:ext cx="0" cy="0"/>
          <a:chOff x="0" y="0"/>
          <a:chExt cx="0" cy="0"/>
        </a:xfrm>
      </p:grpSpPr>
      <p:pic>
        <p:nvPicPr>
          <p:cNvPr id="12" name="Imag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8096"/>
            <a:ext cx="11466576" cy="6113692"/>
          </a:xfrm>
          <a:prstGeom prst="rect">
            <a:avLst/>
          </a:prstGeom>
        </p:spPr>
      </p:pic>
      <p:sp>
        <p:nvSpPr>
          <p:cNvPr id="5" name="Espace réservé de la date 4">
            <a:extLst>
              <a:ext uri="{FF2B5EF4-FFF2-40B4-BE49-F238E27FC236}">
                <a16:creationId xmlns:a16="http://schemas.microsoft.com/office/drawing/2014/main" id="{18CABD3B-4902-4044-AF74-8BB4B6303E47}"/>
              </a:ext>
            </a:extLst>
          </p:cNvPr>
          <p:cNvSpPr>
            <a:spLocks noGrp="1"/>
          </p:cNvSpPr>
          <p:nvPr>
            <p:ph type="dt" sz="half" idx="10"/>
          </p:nvPr>
        </p:nvSpPr>
        <p:spPr/>
        <p:txBody>
          <a:bodyPr/>
          <a:lstStyle>
            <a:lvl1pPr>
              <a:defRPr>
                <a:solidFill>
                  <a:schemeClr val="tx1"/>
                </a:solidFill>
              </a:defRPr>
            </a:lvl1pPr>
          </a:lstStyle>
          <a:p>
            <a:fld id="{54DD7452-DF79-48ED-8DE6-56AC90015D9E}" type="datetime1">
              <a:rPr lang="fr-FR" smtClean="0"/>
              <a:t>14/03/2022</a:t>
            </a:fld>
            <a:endParaRPr lang="fr-FR"/>
          </a:p>
        </p:txBody>
      </p:sp>
      <p:sp>
        <p:nvSpPr>
          <p:cNvPr id="6" name="Espace réservé du pied de page 5">
            <a:extLst>
              <a:ext uri="{FF2B5EF4-FFF2-40B4-BE49-F238E27FC236}">
                <a16:creationId xmlns:a16="http://schemas.microsoft.com/office/drawing/2014/main" id="{DB1F0DAE-4269-48DD-BA61-9040EF637F29}"/>
              </a:ext>
            </a:extLst>
          </p:cNvPr>
          <p:cNvSpPr>
            <a:spLocks noGrp="1"/>
          </p:cNvSpPr>
          <p:nvPr>
            <p:ph type="ftr" sz="quarter" idx="11"/>
          </p:nvPr>
        </p:nvSpPr>
        <p:spPr/>
        <p:txBody>
          <a:bodyPr/>
          <a:lstStyle>
            <a:lvl1pPr>
              <a:defRPr>
                <a:solidFill>
                  <a:schemeClr val="tx1"/>
                </a:solidFill>
              </a:defRPr>
            </a:lvl1pPr>
          </a:lstStyle>
          <a:p>
            <a:r>
              <a:rPr lang="fr-FR"/>
              <a:t>Title of the presentation</a:t>
            </a:r>
            <a:endParaRPr lang="fr-FR" dirty="0"/>
          </a:p>
        </p:txBody>
      </p:sp>
      <p:sp>
        <p:nvSpPr>
          <p:cNvPr id="7" name="Espace réservé du numéro de diapositive 6">
            <a:extLst>
              <a:ext uri="{FF2B5EF4-FFF2-40B4-BE49-F238E27FC236}">
                <a16:creationId xmlns:a16="http://schemas.microsoft.com/office/drawing/2014/main" id="{CF4E83E7-4CF8-40EA-B56F-05E4A503D6F8}"/>
              </a:ext>
            </a:extLst>
          </p:cNvPr>
          <p:cNvSpPr>
            <a:spLocks noGrp="1"/>
          </p:cNvSpPr>
          <p:nvPr>
            <p:ph type="sldNum" sz="quarter" idx="12"/>
          </p:nvPr>
        </p:nvSpPr>
        <p:spPr/>
        <p:txBody>
          <a:bodyPr/>
          <a:lstStyle>
            <a:lvl1pPr>
              <a:defRPr>
                <a:solidFill>
                  <a:schemeClr val="tx1"/>
                </a:solidFill>
              </a:defRPr>
            </a:lvl1pPr>
          </a:lstStyle>
          <a:p>
            <a:fld id="{975A587B-5814-4D9B-9598-FE9CB954CB01}" type="slidenum">
              <a:rPr lang="fr-FR" smtClean="0"/>
              <a:pPr/>
              <a:t>‹#›</a:t>
            </a:fld>
            <a:endParaRPr lang="fr-FR"/>
          </a:p>
        </p:txBody>
      </p:sp>
      <p:sp>
        <p:nvSpPr>
          <p:cNvPr id="18" name="ZoneTexte 17"/>
          <p:cNvSpPr txBox="1"/>
          <p:nvPr userDrawn="1"/>
        </p:nvSpPr>
        <p:spPr>
          <a:xfrm>
            <a:off x="252000" y="-384054"/>
            <a:ext cx="4080298" cy="276999"/>
          </a:xfrm>
          <a:prstGeom prst="rect">
            <a:avLst/>
          </a:prstGeom>
          <a:noFill/>
        </p:spPr>
        <p:txBody>
          <a:bodyPr wrap="square" rtlCol="0">
            <a:spAutoFit/>
          </a:bodyPr>
          <a:lstStyle/>
          <a:p>
            <a:r>
              <a:rPr lang="fr-FR" sz="1200" dirty="0" err="1"/>
              <a:t>Color</a:t>
            </a:r>
            <a:r>
              <a:rPr lang="fr-FR" sz="1200" dirty="0"/>
              <a:t> of </a:t>
            </a:r>
            <a:r>
              <a:rPr lang="fr-FR" sz="1200" dirty="0" err="1"/>
              <a:t>texts</a:t>
            </a:r>
            <a:endParaRPr lang="fr-FR" sz="1200" dirty="0"/>
          </a:p>
        </p:txBody>
      </p:sp>
      <p:sp>
        <p:nvSpPr>
          <p:cNvPr id="21" name="Rectangle 20"/>
          <p:cNvSpPr/>
          <p:nvPr userDrawn="1"/>
        </p:nvSpPr>
        <p:spPr>
          <a:xfrm>
            <a:off x="0" y="-374907"/>
            <a:ext cx="252000" cy="25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697"/>
          </a:p>
        </p:txBody>
      </p:sp>
      <p:sp>
        <p:nvSpPr>
          <p:cNvPr id="38" name="Titre 1">
            <a:extLst>
              <a:ext uri="{FF2B5EF4-FFF2-40B4-BE49-F238E27FC236}">
                <a16:creationId xmlns:a16="http://schemas.microsoft.com/office/drawing/2014/main" id="{2A05F2E9-0514-4CF2-B6ED-CD31C493C13E}"/>
              </a:ext>
            </a:extLst>
          </p:cNvPr>
          <p:cNvSpPr>
            <a:spLocks noGrp="1"/>
          </p:cNvSpPr>
          <p:nvPr>
            <p:ph type="title" hasCustomPrompt="1"/>
          </p:nvPr>
        </p:nvSpPr>
        <p:spPr>
          <a:xfrm>
            <a:off x="718623" y="1706796"/>
            <a:ext cx="7806811" cy="612000"/>
          </a:xfrm>
        </p:spPr>
        <p:txBody>
          <a:bodyPr anchor="t"/>
          <a:lstStyle>
            <a:lvl1pPr>
              <a:defRPr sz="3200" b="1">
                <a:solidFill>
                  <a:schemeClr val="bg1"/>
                </a:solidFill>
              </a:defRPr>
            </a:lvl1pPr>
          </a:lstStyle>
          <a:p>
            <a:r>
              <a:rPr lang="fr-FR" noProof="0" dirty="0"/>
              <a:t>Click to </a:t>
            </a:r>
            <a:r>
              <a:rPr lang="fr-FR" noProof="0" dirty="0" err="1"/>
              <a:t>edit</a:t>
            </a:r>
            <a:r>
              <a:rPr lang="fr-FR" noProof="0" dirty="0"/>
              <a:t> master </a:t>
            </a:r>
            <a:r>
              <a:rPr lang="fr-FR" noProof="0" dirty="0" err="1"/>
              <a:t>text</a:t>
            </a:r>
            <a:r>
              <a:rPr lang="fr-FR" noProof="0" dirty="0"/>
              <a:t> style</a:t>
            </a:r>
          </a:p>
        </p:txBody>
      </p:sp>
      <p:sp>
        <p:nvSpPr>
          <p:cNvPr id="39" name="Espace réservé du contenu 2">
            <a:extLst>
              <a:ext uri="{FF2B5EF4-FFF2-40B4-BE49-F238E27FC236}">
                <a16:creationId xmlns:a16="http://schemas.microsoft.com/office/drawing/2014/main" id="{D2F2C921-3C6C-48BB-816E-2BA34238BA53}"/>
              </a:ext>
            </a:extLst>
          </p:cNvPr>
          <p:cNvSpPr>
            <a:spLocks noGrp="1"/>
          </p:cNvSpPr>
          <p:nvPr>
            <p:ph idx="1" hasCustomPrompt="1"/>
          </p:nvPr>
        </p:nvSpPr>
        <p:spPr>
          <a:xfrm>
            <a:off x="719931" y="3290094"/>
            <a:ext cx="2844000" cy="1080000"/>
          </a:xfrm>
        </p:spPr>
        <p:txBody>
          <a:bodyPr/>
          <a:lstStyle>
            <a:lvl1pPr marL="0" indent="0">
              <a:spcBef>
                <a:spcPts val="0"/>
              </a:spcBef>
              <a:buNone/>
              <a:defRPr sz="800" b="0">
                <a:solidFill>
                  <a:schemeClr val="bg1"/>
                </a:solidFill>
              </a:defRPr>
            </a:lvl1pPr>
            <a:lvl2pPr marL="0" indent="0">
              <a:spcBef>
                <a:spcPts val="0"/>
              </a:spcBef>
              <a:buFont typeface="Arial" panose="020B0604020202020204" pitchFamily="34" charset="0"/>
              <a:buNone/>
              <a:defRPr sz="800" b="0">
                <a:solidFill>
                  <a:schemeClr val="bg1"/>
                </a:solidFill>
              </a:defRPr>
            </a:lvl2pPr>
            <a:lvl3pPr marL="538163" indent="0">
              <a:spcBef>
                <a:spcPts val="0"/>
              </a:spcBef>
              <a:buFont typeface="Arial" panose="020B0604020202020204" pitchFamily="34" charset="0"/>
              <a:buNone/>
              <a:defRPr sz="800" b="0"/>
            </a:lvl3pPr>
            <a:lvl4pPr marL="538163" indent="0">
              <a:spcBef>
                <a:spcPts val="0"/>
              </a:spcBef>
              <a:buFont typeface="Arial" panose="020B0604020202020204" pitchFamily="34" charset="0"/>
              <a:buNone/>
              <a:defRPr sz="800" b="0"/>
            </a:lvl4pPr>
            <a:lvl5pPr marL="198000" indent="0">
              <a:spcBef>
                <a:spcPts val="0"/>
              </a:spcBef>
              <a:buFont typeface="Arial" panose="020B0604020202020204" pitchFamily="34" charset="0"/>
              <a:buNone/>
              <a:defRPr sz="800" b="0"/>
            </a:lvl5pPr>
            <a:lvl6pPr>
              <a:defRPr sz="2000"/>
            </a:lvl6pPr>
            <a:lvl7pPr>
              <a:defRPr sz="2000"/>
            </a:lvl7pPr>
            <a:lvl8pPr>
              <a:defRPr sz="2000"/>
            </a:lvl8pPr>
            <a:lvl9pPr>
              <a:defRPr sz="2000"/>
            </a:lvl9pPr>
          </a:lstStyle>
          <a:p>
            <a:r>
              <a:rPr lang="fr-FR" dirty="0" err="1"/>
              <a:t>Text</a:t>
            </a:r>
            <a:r>
              <a:rPr lang="fr-FR" dirty="0"/>
              <a:t> on </a:t>
            </a:r>
            <a:r>
              <a:rPr lang="fr-FR" dirty="0" err="1"/>
              <a:t>several</a:t>
            </a:r>
            <a:r>
              <a:rPr lang="fr-FR" dirty="0"/>
              <a:t> </a:t>
            </a:r>
            <a:r>
              <a:rPr lang="fr-FR" dirty="0" err="1"/>
              <a:t>lines</a:t>
            </a:r>
            <a:r>
              <a:rPr lang="fr-FR" dirty="0"/>
              <a:t>.</a:t>
            </a:r>
          </a:p>
        </p:txBody>
      </p:sp>
      <p:cxnSp>
        <p:nvCxnSpPr>
          <p:cNvPr id="48" name="Connecteur droit 47">
            <a:extLst>
              <a:ext uri="{FF2B5EF4-FFF2-40B4-BE49-F238E27FC236}">
                <a16:creationId xmlns:a16="http://schemas.microsoft.com/office/drawing/2014/main" id="{8832A72E-DA14-460B-8E61-E5027E89EF4F}"/>
              </a:ext>
            </a:extLst>
          </p:cNvPr>
          <p:cNvCxnSpPr>
            <a:cxnSpLocks/>
          </p:cNvCxnSpPr>
          <p:nvPr userDrawn="1"/>
        </p:nvCxnSpPr>
        <p:spPr>
          <a:xfrm>
            <a:off x="719138" y="2512219"/>
            <a:ext cx="721518" cy="0"/>
          </a:xfrm>
          <a:prstGeom prst="line">
            <a:avLst/>
          </a:prstGeom>
          <a:noFill/>
          <a:ln w="38100" cap="flat" cmpd="sng" algn="ctr">
            <a:solidFill>
              <a:schemeClr val="bg1"/>
            </a:solidFill>
            <a:prstDash val="solid"/>
            <a:miter lim="800000"/>
          </a:ln>
          <a:effectLst/>
        </p:spPr>
      </p:cxnSp>
    </p:spTree>
    <p:extLst>
      <p:ext uri="{BB962C8B-B14F-4D97-AF65-F5344CB8AC3E}">
        <p14:creationId xmlns:p14="http://schemas.microsoft.com/office/powerpoint/2010/main" val="311005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48F547C-B674-4303-A3C8-B9F119560C6A}" type="datetimeFigureOut">
              <a:rPr lang="en-US" smtClean="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0F9830-A677-4B10-BB92-D02B3797B377}" type="slidenum">
              <a:rPr lang="en-US" smtClean="0"/>
              <a:t>‹#›</a:t>
            </a:fld>
            <a:endParaRPr lang="en-US"/>
          </a:p>
        </p:txBody>
      </p:sp>
    </p:spTree>
    <p:extLst>
      <p:ext uri="{BB962C8B-B14F-4D97-AF65-F5344CB8AC3E}">
        <p14:creationId xmlns:p14="http://schemas.microsoft.com/office/powerpoint/2010/main" val="2361994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48F547C-B674-4303-A3C8-B9F119560C6A}" type="datetimeFigureOut">
              <a:rPr lang="en-US" smtClean="0"/>
              <a:t>3/11/2022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00F9830-A677-4B10-BB92-D02B3797B377}" type="slidenum">
              <a:rPr lang="en-US" smtClean="0"/>
              <a:t>‹#›</a:t>
            </a:fld>
            <a:endParaRPr lang="en-US"/>
          </a:p>
        </p:txBody>
      </p:sp>
    </p:spTree>
    <p:extLst>
      <p:ext uri="{BB962C8B-B14F-4D97-AF65-F5344CB8AC3E}">
        <p14:creationId xmlns:p14="http://schemas.microsoft.com/office/powerpoint/2010/main" val="2419468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948F547C-B674-4303-A3C8-B9F119560C6A}" type="datetimeFigureOut">
              <a:rPr lang="en-US" smtClean="0"/>
              <a:t>3/11/2022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900F9830-A677-4B10-BB92-D02B3797B377}" type="slidenum">
              <a:rPr lang="en-US" smtClean="0"/>
              <a:t>‹#›</a:t>
            </a:fld>
            <a:endParaRPr lang="en-US"/>
          </a:p>
        </p:txBody>
      </p:sp>
    </p:spTree>
    <p:extLst>
      <p:ext uri="{BB962C8B-B14F-4D97-AF65-F5344CB8AC3E}">
        <p14:creationId xmlns:p14="http://schemas.microsoft.com/office/powerpoint/2010/main" val="32301696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48F547C-B674-4303-A3C8-B9F119560C6A}" type="datetimeFigureOut">
              <a:rPr lang="en-US" smtClean="0"/>
              <a:t>3/11/2022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900F9830-A677-4B10-BB92-D02B3797B377}" type="slidenum">
              <a:rPr lang="en-US" smtClean="0"/>
              <a:t>‹#›</a:t>
            </a:fld>
            <a:endParaRPr lang="en-US"/>
          </a:p>
        </p:txBody>
      </p:sp>
    </p:spTree>
    <p:extLst>
      <p:ext uri="{BB962C8B-B14F-4D97-AF65-F5344CB8AC3E}">
        <p14:creationId xmlns:p14="http://schemas.microsoft.com/office/powerpoint/2010/main" val="33297247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948F547C-B674-4303-A3C8-B9F119560C6A}" type="datetimeFigureOut">
              <a:rPr lang="en-US" smtClean="0"/>
              <a:t>3/11/2022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900F9830-A677-4B10-BB92-D02B3797B377}" type="slidenum">
              <a:rPr lang="en-US" smtClean="0"/>
              <a:t>‹#›</a:t>
            </a:fld>
            <a:endParaRPr lang="en-US"/>
          </a:p>
        </p:txBody>
      </p:sp>
    </p:spTree>
    <p:extLst>
      <p:ext uri="{BB962C8B-B14F-4D97-AF65-F5344CB8AC3E}">
        <p14:creationId xmlns:p14="http://schemas.microsoft.com/office/powerpoint/2010/main" val="2069924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948F547C-B674-4303-A3C8-B9F119560C6A}" type="datetimeFigureOut">
              <a:rPr lang="en-US" smtClean="0"/>
              <a:t>3/11/2022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00F9830-A677-4B10-BB92-D02B3797B377}" type="slidenum">
              <a:rPr lang="en-US" smtClean="0"/>
              <a:t>‹#›</a:t>
            </a:fld>
            <a:endParaRPr lang="en-US"/>
          </a:p>
        </p:txBody>
      </p:sp>
    </p:spTree>
    <p:extLst>
      <p:ext uri="{BB962C8B-B14F-4D97-AF65-F5344CB8AC3E}">
        <p14:creationId xmlns:p14="http://schemas.microsoft.com/office/powerpoint/2010/main" val="14625920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2.xml"/><Relationship Id="rId1" Type="http://schemas.openxmlformats.org/officeDocument/2006/relationships/slideLayout" Target="../slideLayouts/slideLayout18.xml"/><Relationship Id="rId5" Type="http://schemas.openxmlformats.org/officeDocument/2006/relationships/image" Target="../media/image8.png"/><Relationship Id="rId4" Type="http://schemas.openxmlformats.org/officeDocument/2006/relationships/image" Target="../media/image7.pn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1.xml"/><Relationship Id="rId7" Type="http://schemas.openxmlformats.org/officeDocument/2006/relationships/image" Target="../media/image7.pn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theme" Target="../theme/theme3.xml"/><Relationship Id="rId4"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4.xml"/><Relationship Id="rId1" Type="http://schemas.openxmlformats.org/officeDocument/2006/relationships/slideLayout" Target="../slideLayouts/slideLayout23.xml"/><Relationship Id="rId5" Type="http://schemas.openxmlformats.org/officeDocument/2006/relationships/image" Target="../media/image8.png"/><Relationship Id="rId4" Type="http://schemas.openxmlformats.org/officeDocument/2006/relationships/image" Target="../media/image7.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5.xml"/><Relationship Id="rId1" Type="http://schemas.openxmlformats.org/officeDocument/2006/relationships/slideLayout" Target="../slideLayouts/slideLayout24.xml"/><Relationship Id="rId5" Type="http://schemas.openxmlformats.org/officeDocument/2006/relationships/image" Target="../media/image8.png"/><Relationship Id="rId4" Type="http://schemas.openxmlformats.org/officeDocument/2006/relationships/image" Target="../media/image7.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6.xml"/><Relationship Id="rId1" Type="http://schemas.openxmlformats.org/officeDocument/2006/relationships/slideLayout" Target="../slideLayouts/slideLayout25.xml"/><Relationship Id="rId5" Type="http://schemas.openxmlformats.org/officeDocument/2006/relationships/image" Target="../media/image8.png"/><Relationship Id="rId4"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8.xml"/><Relationship Id="rId7" Type="http://schemas.openxmlformats.org/officeDocument/2006/relationships/image" Target="../media/image7.png"/><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image" Target="../media/image6.png"/><Relationship Id="rId5" Type="http://schemas.openxmlformats.org/officeDocument/2006/relationships/theme" Target="../theme/theme7.xml"/><Relationship Id="rId4" Type="http://schemas.openxmlformats.org/officeDocument/2006/relationships/slideLayout" Target="../slideLayouts/slideLayout29.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theme" Target="../theme/theme8.xml"/><Relationship Id="rId1" Type="http://schemas.openxmlformats.org/officeDocument/2006/relationships/slideLayout" Target="../slideLayouts/slideLayout30.xml"/><Relationship Id="rId5" Type="http://schemas.openxmlformats.org/officeDocument/2006/relationships/image" Target="../media/image8.png"/><Relationship Id="rId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48F547C-B674-4303-A3C8-B9F119560C6A}" type="datetimeFigureOut">
              <a:rPr lang="en-US" smtClean="0"/>
              <a:t>3/11/2022</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900F9830-A677-4B10-BB92-D02B3797B377}" type="slidenum">
              <a:rPr lang="en-US" smtClean="0"/>
              <a:t>‹#›</a:t>
            </a:fld>
            <a:endParaRPr lang="en-US"/>
          </a:p>
        </p:txBody>
      </p:sp>
      <p:sp>
        <p:nvSpPr>
          <p:cNvPr id="11" name="MSIPCMContentMarking" descr="{&quot;HashCode&quot;:-958172243,&quot;Placement&quot;:&quot;Footer&quot;,&quot;Top&quot;:520.8117,&quot;Left&quot;:0.0,&quot;SlideWidth&quot;:960,&quot;SlideHeight&quot;:540}">
            <a:extLst>
              <a:ext uri="{FF2B5EF4-FFF2-40B4-BE49-F238E27FC236}">
                <a16:creationId xmlns:a16="http://schemas.microsoft.com/office/drawing/2014/main" id="{1E0C901E-641B-40ED-B433-F353017E0441}"/>
              </a:ext>
            </a:extLst>
          </p:cNvPr>
          <p:cNvSpPr txBox="1"/>
          <p:nvPr userDrawn="1"/>
        </p:nvSpPr>
        <p:spPr>
          <a:xfrm>
            <a:off x="0" y="6614309"/>
            <a:ext cx="1012128" cy="243691"/>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CF022B"/>
                </a:solidFill>
                <a:latin typeface="Tahoma" panose="020B0604030504040204" pitchFamily="34" charset="0"/>
              </a:rPr>
              <a:t>C2 - Restricted</a:t>
            </a:r>
          </a:p>
        </p:txBody>
      </p:sp>
    </p:spTree>
    <p:extLst>
      <p:ext uri="{BB962C8B-B14F-4D97-AF65-F5344CB8AC3E}">
        <p14:creationId xmlns:p14="http://schemas.microsoft.com/office/powerpoint/2010/main" val="121743131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70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719137" y="349140"/>
            <a:ext cx="10751504" cy="936000"/>
          </a:xfrm>
          <a:prstGeom prst="rect">
            <a:avLst/>
          </a:prstGeom>
        </p:spPr>
        <p:txBody>
          <a:bodyPr vert="horz" lIns="0" tIns="0" rIns="0" bIns="0" rtlCol="0" anchor="t">
            <a:noAutofit/>
          </a:bodyPr>
          <a:lstStyle/>
          <a:p>
            <a:r>
              <a:rPr lang="fr-FR" noProof="0" dirty="0"/>
              <a:t>Click to </a:t>
            </a:r>
            <a:r>
              <a:rPr lang="fr-FR" noProof="0" dirty="0" err="1"/>
              <a:t>edit</a:t>
            </a:r>
            <a:r>
              <a:rPr lang="fr-FR" noProof="0" dirty="0"/>
              <a:t> master </a:t>
            </a:r>
            <a:r>
              <a:rPr lang="fr-FR" noProof="0" dirty="0" err="1"/>
              <a:t>text</a:t>
            </a:r>
            <a:r>
              <a:rPr lang="fr-FR" noProof="0" dirty="0"/>
              <a:t> style</a:t>
            </a:r>
          </a:p>
        </p:txBody>
      </p:sp>
      <p:sp>
        <p:nvSpPr>
          <p:cNvPr id="3" name="Espace réservé du texte 2">
            <a:extLst>
              <a:ext uri="{FF2B5EF4-FFF2-40B4-BE49-F238E27FC236}">
                <a16:creationId xmlns:a16="http://schemas.microsoft.com/office/drawing/2014/main" id="{33116353-A2DB-400D-836D-10B770C82C62}"/>
              </a:ext>
            </a:extLst>
          </p:cNvPr>
          <p:cNvSpPr>
            <a:spLocks noGrp="1"/>
          </p:cNvSpPr>
          <p:nvPr>
            <p:ph type="body" idx="1"/>
          </p:nvPr>
        </p:nvSpPr>
        <p:spPr>
          <a:xfrm>
            <a:off x="719137" y="2185200"/>
            <a:ext cx="10751504" cy="3933660"/>
          </a:xfrm>
          <a:prstGeom prst="rect">
            <a:avLst/>
          </a:prstGeom>
        </p:spPr>
        <p:txBody>
          <a:bodyPr vert="horz" lIns="0" tIns="0" rIns="0" bIns="0" rtlCol="0">
            <a:noAutofit/>
          </a:bodyPr>
          <a:lstStyle/>
          <a:p>
            <a:pPr lvl="0"/>
            <a:r>
              <a:rPr lang="fr-FR" noProof="0" dirty="0"/>
              <a:t>Click to </a:t>
            </a:r>
            <a:r>
              <a:rPr lang="fr-FR" noProof="0" dirty="0" err="1"/>
              <a:t>edit</a:t>
            </a:r>
            <a:r>
              <a:rPr lang="fr-FR" noProof="0" dirty="0"/>
              <a:t> master </a:t>
            </a:r>
            <a:r>
              <a:rPr lang="fr-FR" noProof="0" dirty="0" err="1"/>
              <a:t>text</a:t>
            </a:r>
            <a:r>
              <a:rPr lang="fr-FR" noProof="0" dirty="0"/>
              <a:t> style</a:t>
            </a:r>
          </a:p>
          <a:p>
            <a:pPr lvl="1"/>
            <a:r>
              <a:rPr lang="fr-FR" noProof="0" dirty="0"/>
              <a:t>Second </a:t>
            </a:r>
            <a:r>
              <a:rPr lang="fr-FR" noProof="0" dirty="0" err="1"/>
              <a:t>level</a:t>
            </a:r>
            <a:endParaRPr lang="fr-FR" noProof="0" dirty="0"/>
          </a:p>
          <a:p>
            <a:pPr lvl="2"/>
            <a:r>
              <a:rPr lang="fr-FR" noProof="0" dirty="0" err="1"/>
              <a:t>Third</a:t>
            </a:r>
            <a:r>
              <a:rPr lang="fr-FR" noProof="0" dirty="0"/>
              <a:t> </a:t>
            </a:r>
            <a:r>
              <a:rPr lang="fr-FR" noProof="0" dirty="0" err="1"/>
              <a:t>level</a:t>
            </a:r>
            <a:endParaRPr lang="fr-FR" noProof="0" dirty="0"/>
          </a:p>
          <a:p>
            <a:pPr lvl="3"/>
            <a:r>
              <a:rPr lang="fr-FR" noProof="0" dirty="0" err="1"/>
              <a:t>Fourth</a:t>
            </a:r>
            <a:r>
              <a:rPr lang="fr-FR" noProof="0" dirty="0"/>
              <a:t> </a:t>
            </a:r>
            <a:r>
              <a:rPr lang="fr-FR" noProof="0" dirty="0" err="1"/>
              <a:t>level</a:t>
            </a:r>
            <a:endParaRPr lang="fr-FR" noProof="0" dirty="0"/>
          </a:p>
        </p:txBody>
      </p:sp>
      <p:sp>
        <p:nvSpPr>
          <p:cNvPr id="4"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4742021" y="6337302"/>
            <a:ext cx="612000" cy="252000"/>
          </a:xfrm>
          <a:prstGeom prst="rect">
            <a:avLst/>
          </a:prstGeom>
        </p:spPr>
        <p:txBody>
          <a:bodyPr vert="horz" lIns="0" tIns="0" rIns="0" bIns="0" rtlCol="0" anchor="ctr">
            <a:noAutofit/>
          </a:bodyPr>
          <a:lstStyle>
            <a:lvl1pPr algn="l">
              <a:lnSpc>
                <a:spcPct val="100000"/>
              </a:lnSpc>
              <a:defRPr sz="800">
                <a:solidFill>
                  <a:schemeClr val="tx1"/>
                </a:solidFill>
              </a:defRPr>
            </a:lvl1pPr>
          </a:lstStyle>
          <a:p>
            <a:fld id="{9D6EA2B5-E859-4E93-A7B5-328BCADB562A}" type="datetime1">
              <a:rPr lang="fr-FR" smtClean="0"/>
              <a:t>11/03/2022</a:t>
            </a:fld>
            <a:endParaRPr lang="fr-FR"/>
          </a:p>
        </p:txBody>
      </p:sp>
      <p:sp>
        <p:nvSpPr>
          <p:cNvPr id="5"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026000" y="6337302"/>
            <a:ext cx="3600000" cy="252000"/>
          </a:xfrm>
          <a:prstGeom prst="rect">
            <a:avLst/>
          </a:prstGeom>
        </p:spPr>
        <p:txBody>
          <a:bodyPr vert="horz" lIns="0" tIns="0" rIns="0" bIns="0" rtlCol="0" anchor="ctr">
            <a:noAutofit/>
          </a:bodyPr>
          <a:lstStyle>
            <a:lvl1pPr algn="l">
              <a:lnSpc>
                <a:spcPct val="100000"/>
              </a:lnSpc>
              <a:defRPr sz="800" b="0">
                <a:solidFill>
                  <a:schemeClr val="tx1"/>
                </a:solidFill>
              </a:defRPr>
            </a:lvl1pPr>
          </a:lstStyle>
          <a:p>
            <a:r>
              <a:rPr lang="fr-FR"/>
              <a:t>Title of the presentation</a:t>
            </a:r>
            <a:endParaRPr lang="fr-FR" dirty="0"/>
          </a:p>
        </p:txBody>
      </p:sp>
      <p:sp>
        <p:nvSpPr>
          <p:cNvPr id="6"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719137" y="6337302"/>
            <a:ext cx="360000" cy="252000"/>
          </a:xfrm>
          <a:prstGeom prst="rect">
            <a:avLst/>
          </a:prstGeom>
        </p:spPr>
        <p:txBody>
          <a:bodyPr vert="horz" lIns="0" tIns="0" rIns="0" bIns="0" rtlCol="0" anchor="ctr">
            <a:noAutofit/>
          </a:bodyPr>
          <a:lstStyle>
            <a:lvl1pPr algn="l">
              <a:lnSpc>
                <a:spcPct val="100000"/>
              </a:lnSpc>
              <a:defRPr sz="800" b="1">
                <a:solidFill>
                  <a:schemeClr val="tx1"/>
                </a:solidFill>
              </a:defRPr>
            </a:lvl1pPr>
          </a:lstStyle>
          <a:p>
            <a:fld id="{975A587B-5814-4D9B-9598-FE9CB954CB01}" type="slidenum">
              <a:rPr lang="fr-FR" smtClean="0"/>
              <a:pPr/>
              <a:t>‹#›</a:t>
            </a:fld>
            <a:endParaRPr lang="fr-FR" dirty="0"/>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9532" y="6268043"/>
            <a:ext cx="1587153" cy="395272"/>
          </a:xfrm>
          <a:prstGeom prst="rect">
            <a:avLst/>
          </a:prstGeom>
        </p:spPr>
      </p:pic>
      <p:sp>
        <p:nvSpPr>
          <p:cNvPr id="8" name="MSIPCMContentMarking" descr="{&quot;HashCode&quot;:-958172243,&quot;Placement&quot;:&quot;Footer&quot;,&quot;Top&quot;:520.8117,&quot;Left&quot;:0.0,&quot;SlideWidth&quot;:960,&quot;SlideHeight&quot;:540}">
            <a:extLst>
              <a:ext uri="{FF2B5EF4-FFF2-40B4-BE49-F238E27FC236}">
                <a16:creationId xmlns:a16="http://schemas.microsoft.com/office/drawing/2014/main" id="{6B0C27F0-1CD5-4023-9E19-50062A6EA03D}"/>
              </a:ext>
            </a:extLst>
          </p:cNvPr>
          <p:cNvSpPr txBox="1"/>
          <p:nvPr userDrawn="1"/>
        </p:nvSpPr>
        <p:spPr>
          <a:xfrm>
            <a:off x="0" y="6614309"/>
            <a:ext cx="1012128" cy="243691"/>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CF022B"/>
                </a:solidFill>
                <a:latin typeface="Tahoma" panose="020B0604030504040204" pitchFamily="34" charset="0"/>
              </a:rPr>
              <a:t>C2 - Restricted</a:t>
            </a:r>
            <a:endParaRPr lang="en-US" sz="900" dirty="0">
              <a:solidFill>
                <a:srgbClr val="CF022B"/>
              </a:solidFill>
              <a:latin typeface="Tahoma" panose="020B0604030504040204" pitchFamily="34" charset="0"/>
            </a:endParaRPr>
          </a:p>
        </p:txBody>
      </p:sp>
    </p:spTree>
    <p:extLst>
      <p:ext uri="{BB962C8B-B14F-4D97-AF65-F5344CB8AC3E}">
        <p14:creationId xmlns:p14="http://schemas.microsoft.com/office/powerpoint/2010/main" val="1232752388"/>
      </p:ext>
    </p:extLst>
  </p:cSld>
  <p:clrMap bg1="lt1" tx1="dk1" bg2="lt2" tx2="dk2" accent1="accent1" accent2="accent2" accent3="accent3" accent4="accent4" accent5="accent5" accent6="accent6" hlink="hlink" folHlink="folHlink"/>
  <p:sldLayoutIdLst>
    <p:sldLayoutId id="2147483703" r:id="rId1"/>
  </p:sldLayoutIdLst>
  <p:hf hdr="0" dt="0"/>
  <p:txStyles>
    <p:titleStyle>
      <a:lvl1pPr algn="l" defTabSz="914400" rtl="0" eaLnBrk="1" latinLnBrk="0" hangingPunct="1">
        <a:lnSpc>
          <a:spcPct val="100000"/>
        </a:lnSpc>
        <a:spcBef>
          <a:spcPts val="600"/>
        </a:spcBef>
        <a:buNone/>
        <a:defRPr sz="3000" b="1" kern="1200">
          <a:solidFill>
            <a:schemeClr val="tx2"/>
          </a:solidFill>
          <a:latin typeface="+mj-lt"/>
          <a:ea typeface="+mj-ea"/>
          <a:cs typeface="+mj-cs"/>
        </a:defRPr>
      </a:lvl1pPr>
    </p:titleStyle>
    <p:bodyStyle>
      <a:lvl1pPr marL="355600" indent="-355600" algn="l" defTabSz="914400" rtl="0" eaLnBrk="1" latinLnBrk="0" hangingPunct="1">
        <a:lnSpc>
          <a:spcPct val="100000"/>
        </a:lnSpc>
        <a:spcBef>
          <a:spcPts val="600"/>
        </a:spcBef>
        <a:buClr>
          <a:schemeClr val="tx2"/>
        </a:buClr>
        <a:buSzPct val="60000"/>
        <a:buFontTx/>
        <a:buBlip>
          <a:blip r:embed="rId4"/>
        </a:buBlip>
        <a:defRPr sz="18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5"/>
        </a:buBlip>
        <a:defRPr sz="1800" kern="1200">
          <a:solidFill>
            <a:schemeClr val="tx1"/>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719137" y="349140"/>
            <a:ext cx="10751504" cy="936000"/>
          </a:xfrm>
          <a:prstGeom prst="rect">
            <a:avLst/>
          </a:prstGeom>
        </p:spPr>
        <p:txBody>
          <a:bodyPr vert="horz" lIns="0" tIns="0" rIns="0" bIns="0" rtlCol="0" anchor="t">
            <a:noAutofit/>
          </a:bodyPr>
          <a:lstStyle/>
          <a:p>
            <a:r>
              <a:rPr lang="fr-FR" noProof="0" dirty="0"/>
              <a:t>Click to </a:t>
            </a:r>
            <a:r>
              <a:rPr lang="fr-FR" noProof="0" dirty="0" err="1"/>
              <a:t>edit</a:t>
            </a:r>
            <a:r>
              <a:rPr lang="fr-FR" noProof="0" dirty="0"/>
              <a:t> master </a:t>
            </a:r>
            <a:r>
              <a:rPr lang="fr-FR" noProof="0" dirty="0" err="1"/>
              <a:t>text</a:t>
            </a:r>
            <a:r>
              <a:rPr lang="fr-FR" noProof="0" dirty="0"/>
              <a:t> style</a:t>
            </a:r>
          </a:p>
        </p:txBody>
      </p:sp>
      <p:sp>
        <p:nvSpPr>
          <p:cNvPr id="3" name="Espace réservé du texte 2">
            <a:extLst>
              <a:ext uri="{FF2B5EF4-FFF2-40B4-BE49-F238E27FC236}">
                <a16:creationId xmlns:a16="http://schemas.microsoft.com/office/drawing/2014/main" id="{33116353-A2DB-400D-836D-10B770C82C62}"/>
              </a:ext>
            </a:extLst>
          </p:cNvPr>
          <p:cNvSpPr>
            <a:spLocks noGrp="1"/>
          </p:cNvSpPr>
          <p:nvPr>
            <p:ph type="body" idx="1"/>
          </p:nvPr>
        </p:nvSpPr>
        <p:spPr>
          <a:xfrm>
            <a:off x="719137" y="2185200"/>
            <a:ext cx="10751504" cy="3933660"/>
          </a:xfrm>
          <a:prstGeom prst="rect">
            <a:avLst/>
          </a:prstGeom>
        </p:spPr>
        <p:txBody>
          <a:bodyPr vert="horz" lIns="0" tIns="0" rIns="0" bIns="0" rtlCol="0">
            <a:noAutofit/>
          </a:bodyPr>
          <a:lstStyle/>
          <a:p>
            <a:pPr lvl="0"/>
            <a:r>
              <a:rPr lang="fr-FR" noProof="0" dirty="0"/>
              <a:t>Click to </a:t>
            </a:r>
            <a:r>
              <a:rPr lang="fr-FR" noProof="0" dirty="0" err="1"/>
              <a:t>edit</a:t>
            </a:r>
            <a:r>
              <a:rPr lang="fr-FR" noProof="0" dirty="0"/>
              <a:t> master </a:t>
            </a:r>
            <a:r>
              <a:rPr lang="fr-FR" noProof="0" dirty="0" err="1"/>
              <a:t>text</a:t>
            </a:r>
            <a:r>
              <a:rPr lang="fr-FR" noProof="0" dirty="0"/>
              <a:t> style</a:t>
            </a:r>
          </a:p>
          <a:p>
            <a:pPr lvl="1"/>
            <a:r>
              <a:rPr lang="fr-FR" noProof="0" dirty="0"/>
              <a:t>Second </a:t>
            </a:r>
            <a:r>
              <a:rPr lang="fr-FR" noProof="0" dirty="0" err="1"/>
              <a:t>level</a:t>
            </a:r>
            <a:endParaRPr lang="fr-FR" noProof="0" dirty="0"/>
          </a:p>
          <a:p>
            <a:pPr lvl="2"/>
            <a:r>
              <a:rPr lang="fr-FR" noProof="0" dirty="0" err="1"/>
              <a:t>Third</a:t>
            </a:r>
            <a:r>
              <a:rPr lang="fr-FR" noProof="0" dirty="0"/>
              <a:t> </a:t>
            </a:r>
            <a:r>
              <a:rPr lang="fr-FR" noProof="0" dirty="0" err="1"/>
              <a:t>level</a:t>
            </a:r>
            <a:endParaRPr lang="fr-FR" noProof="0" dirty="0"/>
          </a:p>
          <a:p>
            <a:pPr lvl="3"/>
            <a:r>
              <a:rPr lang="fr-FR" noProof="0" dirty="0" err="1"/>
              <a:t>Fourth</a:t>
            </a:r>
            <a:r>
              <a:rPr lang="fr-FR" noProof="0" dirty="0"/>
              <a:t> </a:t>
            </a:r>
            <a:r>
              <a:rPr lang="fr-FR" noProof="0" dirty="0" err="1"/>
              <a:t>level</a:t>
            </a:r>
            <a:endParaRPr lang="fr-FR" noProof="0" dirty="0"/>
          </a:p>
        </p:txBody>
      </p:sp>
      <p:sp>
        <p:nvSpPr>
          <p:cNvPr id="4"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4742021" y="6337302"/>
            <a:ext cx="612000" cy="252000"/>
          </a:xfrm>
          <a:prstGeom prst="rect">
            <a:avLst/>
          </a:prstGeom>
        </p:spPr>
        <p:txBody>
          <a:bodyPr vert="horz" lIns="0" tIns="0" rIns="0" bIns="0" rtlCol="0" anchor="ctr">
            <a:noAutofit/>
          </a:bodyPr>
          <a:lstStyle>
            <a:lvl1pPr algn="l">
              <a:lnSpc>
                <a:spcPct val="100000"/>
              </a:lnSpc>
              <a:defRPr sz="800">
                <a:solidFill>
                  <a:schemeClr val="tx1"/>
                </a:solidFill>
              </a:defRPr>
            </a:lvl1pPr>
          </a:lstStyle>
          <a:p>
            <a:fld id="{9D6EA2B5-E859-4E93-A7B5-328BCADB562A}" type="datetime1">
              <a:rPr lang="fr-FR" smtClean="0"/>
              <a:t>11/03/2022</a:t>
            </a:fld>
            <a:endParaRPr lang="fr-FR"/>
          </a:p>
        </p:txBody>
      </p:sp>
      <p:sp>
        <p:nvSpPr>
          <p:cNvPr id="5"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026000" y="6337302"/>
            <a:ext cx="3600000" cy="252000"/>
          </a:xfrm>
          <a:prstGeom prst="rect">
            <a:avLst/>
          </a:prstGeom>
        </p:spPr>
        <p:txBody>
          <a:bodyPr vert="horz" lIns="0" tIns="0" rIns="0" bIns="0" rtlCol="0" anchor="ctr">
            <a:noAutofit/>
          </a:bodyPr>
          <a:lstStyle>
            <a:lvl1pPr algn="l">
              <a:lnSpc>
                <a:spcPct val="100000"/>
              </a:lnSpc>
              <a:defRPr sz="800" b="0">
                <a:solidFill>
                  <a:schemeClr val="tx1"/>
                </a:solidFill>
              </a:defRPr>
            </a:lvl1pPr>
          </a:lstStyle>
          <a:p>
            <a:r>
              <a:rPr lang="fr-FR"/>
              <a:t>Title of the presentation</a:t>
            </a:r>
            <a:endParaRPr lang="fr-FR" dirty="0"/>
          </a:p>
        </p:txBody>
      </p:sp>
      <p:sp>
        <p:nvSpPr>
          <p:cNvPr id="6"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719137" y="6337302"/>
            <a:ext cx="360000" cy="252000"/>
          </a:xfrm>
          <a:prstGeom prst="rect">
            <a:avLst/>
          </a:prstGeom>
        </p:spPr>
        <p:txBody>
          <a:bodyPr vert="horz" lIns="0" tIns="0" rIns="0" bIns="0" rtlCol="0" anchor="ctr">
            <a:noAutofit/>
          </a:bodyPr>
          <a:lstStyle>
            <a:lvl1pPr algn="l">
              <a:lnSpc>
                <a:spcPct val="100000"/>
              </a:lnSpc>
              <a:defRPr sz="800" b="1">
                <a:solidFill>
                  <a:schemeClr val="tx1"/>
                </a:solidFill>
              </a:defRPr>
            </a:lvl1pPr>
          </a:lstStyle>
          <a:p>
            <a:fld id="{975A587B-5814-4D9B-9598-FE9CB954CB01}" type="slidenum">
              <a:rPr lang="fr-FR" smtClean="0"/>
              <a:pPr/>
              <a:t>‹#›</a:t>
            </a:fld>
            <a:endParaRPr lang="fr-FR" dirty="0"/>
          </a:p>
        </p:txBody>
      </p:sp>
      <p:pic>
        <p:nvPicPr>
          <p:cNvPr id="10" name="Imag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9532" y="6268043"/>
            <a:ext cx="1587153" cy="395272"/>
          </a:xfrm>
          <a:prstGeom prst="rect">
            <a:avLst/>
          </a:prstGeom>
        </p:spPr>
      </p:pic>
      <p:sp>
        <p:nvSpPr>
          <p:cNvPr id="8" name="MSIPCMContentMarking" descr="{&quot;HashCode&quot;:-958172243,&quot;Placement&quot;:&quot;Footer&quot;,&quot;Top&quot;:520.8117,&quot;Left&quot;:0.0,&quot;SlideWidth&quot;:960,&quot;SlideHeight&quot;:540}">
            <a:extLst>
              <a:ext uri="{FF2B5EF4-FFF2-40B4-BE49-F238E27FC236}">
                <a16:creationId xmlns:a16="http://schemas.microsoft.com/office/drawing/2014/main" id="{6B0C27F0-1CD5-4023-9E19-50062A6EA03D}"/>
              </a:ext>
            </a:extLst>
          </p:cNvPr>
          <p:cNvSpPr txBox="1"/>
          <p:nvPr userDrawn="1"/>
        </p:nvSpPr>
        <p:spPr>
          <a:xfrm>
            <a:off x="0" y="6614309"/>
            <a:ext cx="1012128" cy="243691"/>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CF022B"/>
                </a:solidFill>
                <a:latin typeface="Tahoma" panose="020B0604030504040204" pitchFamily="34" charset="0"/>
              </a:rPr>
              <a:t>C2 - Restricted</a:t>
            </a:r>
            <a:endParaRPr lang="en-US" sz="900" dirty="0">
              <a:solidFill>
                <a:srgbClr val="CF022B"/>
              </a:solidFill>
              <a:latin typeface="Tahoma" panose="020B0604030504040204" pitchFamily="34" charset="0"/>
            </a:endParaRPr>
          </a:p>
        </p:txBody>
      </p:sp>
    </p:spTree>
    <p:extLst>
      <p:ext uri="{BB962C8B-B14F-4D97-AF65-F5344CB8AC3E}">
        <p14:creationId xmlns:p14="http://schemas.microsoft.com/office/powerpoint/2010/main" val="1232752388"/>
      </p:ext>
    </p:extLst>
  </p:cSld>
  <p:clrMap bg1="lt1" tx1="dk1" bg2="lt2" tx2="dk2" accent1="accent1" accent2="accent2" accent3="accent3" accent4="accent4" accent5="accent5" accent6="accent6" hlink="hlink" folHlink="folHlink"/>
  <p:sldLayoutIdLst>
    <p:sldLayoutId id="2147483704" r:id="rId1"/>
    <p:sldLayoutId id="2147483667" r:id="rId2"/>
    <p:sldLayoutId id="2147483706" r:id="rId3"/>
    <p:sldLayoutId id="2147483701" r:id="rId4"/>
  </p:sldLayoutIdLst>
  <p:hf hdr="0" dt="0"/>
  <p:txStyles>
    <p:titleStyle>
      <a:lvl1pPr algn="l" defTabSz="914400" rtl="0" eaLnBrk="1" latinLnBrk="0" hangingPunct="1">
        <a:lnSpc>
          <a:spcPct val="100000"/>
        </a:lnSpc>
        <a:spcBef>
          <a:spcPts val="600"/>
        </a:spcBef>
        <a:buNone/>
        <a:defRPr sz="3000" b="1" kern="1200">
          <a:solidFill>
            <a:schemeClr val="tx2"/>
          </a:solidFill>
          <a:latin typeface="+mj-lt"/>
          <a:ea typeface="+mj-ea"/>
          <a:cs typeface="+mj-cs"/>
        </a:defRPr>
      </a:lvl1pPr>
    </p:titleStyle>
    <p:bodyStyle>
      <a:lvl1pPr marL="355600" indent="-355600" algn="l" defTabSz="914400" rtl="0" eaLnBrk="1" latinLnBrk="0" hangingPunct="1">
        <a:lnSpc>
          <a:spcPct val="100000"/>
        </a:lnSpc>
        <a:spcBef>
          <a:spcPts val="600"/>
        </a:spcBef>
        <a:buClr>
          <a:schemeClr val="tx2"/>
        </a:buClr>
        <a:buSzPct val="60000"/>
        <a:buFontTx/>
        <a:buBlip>
          <a:blip r:embed="rId7"/>
        </a:buBlip>
        <a:defRPr sz="18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8"/>
        </a:buBlip>
        <a:defRPr sz="1800" kern="1200">
          <a:solidFill>
            <a:schemeClr val="tx1"/>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719137" y="349140"/>
            <a:ext cx="10751504" cy="936000"/>
          </a:xfrm>
          <a:prstGeom prst="rect">
            <a:avLst/>
          </a:prstGeom>
        </p:spPr>
        <p:txBody>
          <a:bodyPr vert="horz" lIns="0" tIns="0" rIns="0" bIns="0" rtlCol="0" anchor="t">
            <a:noAutofit/>
          </a:bodyPr>
          <a:lstStyle/>
          <a:p>
            <a:r>
              <a:rPr lang="fr-FR" noProof="0" dirty="0"/>
              <a:t>Click to </a:t>
            </a:r>
            <a:r>
              <a:rPr lang="fr-FR" noProof="0" dirty="0" err="1"/>
              <a:t>edit</a:t>
            </a:r>
            <a:r>
              <a:rPr lang="fr-FR" noProof="0" dirty="0"/>
              <a:t> master </a:t>
            </a:r>
            <a:r>
              <a:rPr lang="fr-FR" noProof="0" dirty="0" err="1"/>
              <a:t>text</a:t>
            </a:r>
            <a:r>
              <a:rPr lang="fr-FR" noProof="0" dirty="0"/>
              <a:t> style</a:t>
            </a:r>
          </a:p>
        </p:txBody>
      </p:sp>
      <p:sp>
        <p:nvSpPr>
          <p:cNvPr id="3" name="Espace réservé du texte 2">
            <a:extLst>
              <a:ext uri="{FF2B5EF4-FFF2-40B4-BE49-F238E27FC236}">
                <a16:creationId xmlns:a16="http://schemas.microsoft.com/office/drawing/2014/main" id="{33116353-A2DB-400D-836D-10B770C82C62}"/>
              </a:ext>
            </a:extLst>
          </p:cNvPr>
          <p:cNvSpPr>
            <a:spLocks noGrp="1"/>
          </p:cNvSpPr>
          <p:nvPr>
            <p:ph type="body" idx="1"/>
          </p:nvPr>
        </p:nvSpPr>
        <p:spPr>
          <a:xfrm>
            <a:off x="719137" y="2185200"/>
            <a:ext cx="10751504" cy="3933660"/>
          </a:xfrm>
          <a:prstGeom prst="rect">
            <a:avLst/>
          </a:prstGeom>
        </p:spPr>
        <p:txBody>
          <a:bodyPr vert="horz" lIns="0" tIns="0" rIns="0" bIns="0" rtlCol="0">
            <a:noAutofit/>
          </a:bodyPr>
          <a:lstStyle/>
          <a:p>
            <a:pPr lvl="0"/>
            <a:r>
              <a:rPr lang="fr-FR" noProof="0" dirty="0"/>
              <a:t>Click to </a:t>
            </a:r>
            <a:r>
              <a:rPr lang="fr-FR" noProof="0" dirty="0" err="1"/>
              <a:t>edit</a:t>
            </a:r>
            <a:r>
              <a:rPr lang="fr-FR" noProof="0" dirty="0"/>
              <a:t> master </a:t>
            </a:r>
            <a:r>
              <a:rPr lang="fr-FR" noProof="0" dirty="0" err="1"/>
              <a:t>text</a:t>
            </a:r>
            <a:r>
              <a:rPr lang="fr-FR" noProof="0" dirty="0"/>
              <a:t> style</a:t>
            </a:r>
          </a:p>
          <a:p>
            <a:pPr lvl="1"/>
            <a:r>
              <a:rPr lang="fr-FR" noProof="0" dirty="0"/>
              <a:t>Second </a:t>
            </a:r>
            <a:r>
              <a:rPr lang="fr-FR" noProof="0" dirty="0" err="1"/>
              <a:t>level</a:t>
            </a:r>
            <a:endParaRPr lang="fr-FR" noProof="0" dirty="0"/>
          </a:p>
          <a:p>
            <a:pPr lvl="2"/>
            <a:r>
              <a:rPr lang="fr-FR" noProof="0" dirty="0" err="1"/>
              <a:t>Third</a:t>
            </a:r>
            <a:r>
              <a:rPr lang="fr-FR" noProof="0" dirty="0"/>
              <a:t> </a:t>
            </a:r>
            <a:r>
              <a:rPr lang="fr-FR" noProof="0" dirty="0" err="1"/>
              <a:t>level</a:t>
            </a:r>
            <a:endParaRPr lang="fr-FR" noProof="0" dirty="0"/>
          </a:p>
          <a:p>
            <a:pPr lvl="3"/>
            <a:r>
              <a:rPr lang="fr-FR" noProof="0" dirty="0" err="1"/>
              <a:t>Fourth</a:t>
            </a:r>
            <a:r>
              <a:rPr lang="fr-FR" noProof="0" dirty="0"/>
              <a:t> </a:t>
            </a:r>
            <a:r>
              <a:rPr lang="fr-FR" noProof="0" dirty="0" err="1"/>
              <a:t>level</a:t>
            </a:r>
            <a:endParaRPr lang="fr-FR" noProof="0" dirty="0"/>
          </a:p>
        </p:txBody>
      </p:sp>
      <p:sp>
        <p:nvSpPr>
          <p:cNvPr id="4"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4742021" y="6337302"/>
            <a:ext cx="612000" cy="252000"/>
          </a:xfrm>
          <a:prstGeom prst="rect">
            <a:avLst/>
          </a:prstGeom>
        </p:spPr>
        <p:txBody>
          <a:bodyPr vert="horz" lIns="0" tIns="0" rIns="0" bIns="0" rtlCol="0" anchor="ctr">
            <a:noAutofit/>
          </a:bodyPr>
          <a:lstStyle>
            <a:lvl1pPr algn="l">
              <a:lnSpc>
                <a:spcPct val="100000"/>
              </a:lnSpc>
              <a:defRPr sz="800">
                <a:solidFill>
                  <a:schemeClr val="tx1"/>
                </a:solidFill>
              </a:defRPr>
            </a:lvl1pPr>
          </a:lstStyle>
          <a:p>
            <a:fld id="{9D6EA2B5-E859-4E93-A7B5-328BCADB562A}" type="datetime1">
              <a:rPr lang="fr-FR" smtClean="0"/>
              <a:t>12/03/2022</a:t>
            </a:fld>
            <a:endParaRPr lang="fr-FR"/>
          </a:p>
        </p:txBody>
      </p:sp>
      <p:sp>
        <p:nvSpPr>
          <p:cNvPr id="5"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026000" y="6337302"/>
            <a:ext cx="3600000" cy="252000"/>
          </a:xfrm>
          <a:prstGeom prst="rect">
            <a:avLst/>
          </a:prstGeom>
        </p:spPr>
        <p:txBody>
          <a:bodyPr vert="horz" lIns="0" tIns="0" rIns="0" bIns="0" rtlCol="0" anchor="ctr">
            <a:noAutofit/>
          </a:bodyPr>
          <a:lstStyle>
            <a:lvl1pPr algn="l">
              <a:lnSpc>
                <a:spcPct val="100000"/>
              </a:lnSpc>
              <a:defRPr sz="800" b="0">
                <a:solidFill>
                  <a:schemeClr val="tx1"/>
                </a:solidFill>
              </a:defRPr>
            </a:lvl1pPr>
          </a:lstStyle>
          <a:p>
            <a:r>
              <a:rPr lang="fr-FR"/>
              <a:t>Title of the presentation</a:t>
            </a:r>
            <a:endParaRPr lang="fr-FR" dirty="0"/>
          </a:p>
        </p:txBody>
      </p:sp>
      <p:sp>
        <p:nvSpPr>
          <p:cNvPr id="6"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719137" y="6337302"/>
            <a:ext cx="360000" cy="252000"/>
          </a:xfrm>
          <a:prstGeom prst="rect">
            <a:avLst/>
          </a:prstGeom>
        </p:spPr>
        <p:txBody>
          <a:bodyPr vert="horz" lIns="0" tIns="0" rIns="0" bIns="0" rtlCol="0" anchor="ctr">
            <a:noAutofit/>
          </a:bodyPr>
          <a:lstStyle>
            <a:lvl1pPr algn="l">
              <a:lnSpc>
                <a:spcPct val="100000"/>
              </a:lnSpc>
              <a:defRPr sz="800" b="1">
                <a:solidFill>
                  <a:schemeClr val="tx1"/>
                </a:solidFill>
              </a:defRPr>
            </a:lvl1pPr>
          </a:lstStyle>
          <a:p>
            <a:fld id="{975A587B-5814-4D9B-9598-FE9CB954CB01}" type="slidenum">
              <a:rPr lang="fr-FR" smtClean="0"/>
              <a:pPr/>
              <a:t>‹#›</a:t>
            </a:fld>
            <a:endParaRPr lang="fr-FR" dirty="0"/>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9532" y="6268043"/>
            <a:ext cx="1587153" cy="395272"/>
          </a:xfrm>
          <a:prstGeom prst="rect">
            <a:avLst/>
          </a:prstGeom>
        </p:spPr>
      </p:pic>
      <p:sp>
        <p:nvSpPr>
          <p:cNvPr id="8" name="MSIPCMContentMarking" descr="{&quot;HashCode&quot;:-958172243,&quot;Placement&quot;:&quot;Footer&quot;,&quot;Top&quot;:520.8117,&quot;Left&quot;:0.0,&quot;SlideWidth&quot;:960,&quot;SlideHeight&quot;:540}">
            <a:extLst>
              <a:ext uri="{FF2B5EF4-FFF2-40B4-BE49-F238E27FC236}">
                <a16:creationId xmlns:a16="http://schemas.microsoft.com/office/drawing/2014/main" id="{6B0C27F0-1CD5-4023-9E19-50062A6EA03D}"/>
              </a:ext>
            </a:extLst>
          </p:cNvPr>
          <p:cNvSpPr txBox="1"/>
          <p:nvPr userDrawn="1"/>
        </p:nvSpPr>
        <p:spPr>
          <a:xfrm>
            <a:off x="0" y="6614309"/>
            <a:ext cx="1012128" cy="243691"/>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CF022B"/>
                </a:solidFill>
                <a:latin typeface="Tahoma" panose="020B0604030504040204" pitchFamily="34" charset="0"/>
              </a:rPr>
              <a:t>C2 - Restricted</a:t>
            </a:r>
            <a:endParaRPr lang="en-US" sz="900" dirty="0">
              <a:solidFill>
                <a:srgbClr val="CF022B"/>
              </a:solidFill>
              <a:latin typeface="Tahoma" panose="020B0604030504040204" pitchFamily="34" charset="0"/>
            </a:endParaRPr>
          </a:p>
        </p:txBody>
      </p:sp>
    </p:spTree>
    <p:extLst>
      <p:ext uri="{BB962C8B-B14F-4D97-AF65-F5344CB8AC3E}">
        <p14:creationId xmlns:p14="http://schemas.microsoft.com/office/powerpoint/2010/main" val="1232752388"/>
      </p:ext>
    </p:extLst>
  </p:cSld>
  <p:clrMap bg1="lt1" tx1="dk1" bg2="lt2" tx2="dk2" accent1="accent1" accent2="accent2" accent3="accent3" accent4="accent4" accent5="accent5" accent6="accent6" hlink="hlink" folHlink="folHlink"/>
  <p:sldLayoutIdLst>
    <p:sldLayoutId id="2147483712" r:id="rId1"/>
  </p:sldLayoutIdLst>
  <p:hf hdr="0" dt="0"/>
  <p:txStyles>
    <p:titleStyle>
      <a:lvl1pPr algn="l" defTabSz="914400" rtl="0" eaLnBrk="1" latinLnBrk="0" hangingPunct="1">
        <a:lnSpc>
          <a:spcPct val="100000"/>
        </a:lnSpc>
        <a:spcBef>
          <a:spcPts val="600"/>
        </a:spcBef>
        <a:buNone/>
        <a:defRPr sz="3000" b="1" kern="1200">
          <a:solidFill>
            <a:schemeClr val="tx2"/>
          </a:solidFill>
          <a:latin typeface="+mj-lt"/>
          <a:ea typeface="+mj-ea"/>
          <a:cs typeface="+mj-cs"/>
        </a:defRPr>
      </a:lvl1pPr>
    </p:titleStyle>
    <p:bodyStyle>
      <a:lvl1pPr marL="355600" indent="-355600" algn="l" defTabSz="914400" rtl="0" eaLnBrk="1" latinLnBrk="0" hangingPunct="1">
        <a:lnSpc>
          <a:spcPct val="100000"/>
        </a:lnSpc>
        <a:spcBef>
          <a:spcPts val="600"/>
        </a:spcBef>
        <a:buClr>
          <a:schemeClr val="tx2"/>
        </a:buClr>
        <a:buSzPct val="60000"/>
        <a:buFontTx/>
        <a:buBlip>
          <a:blip r:embed="rId4"/>
        </a:buBlip>
        <a:defRPr sz="18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5"/>
        </a:buBlip>
        <a:defRPr sz="1800" kern="1200">
          <a:solidFill>
            <a:schemeClr val="tx1"/>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719137" y="349140"/>
            <a:ext cx="10751504" cy="936000"/>
          </a:xfrm>
          <a:prstGeom prst="rect">
            <a:avLst/>
          </a:prstGeom>
        </p:spPr>
        <p:txBody>
          <a:bodyPr vert="horz" lIns="0" tIns="0" rIns="0" bIns="0" rtlCol="0" anchor="t">
            <a:noAutofit/>
          </a:bodyPr>
          <a:lstStyle/>
          <a:p>
            <a:r>
              <a:rPr lang="fr-FR" noProof="0" dirty="0"/>
              <a:t>Click to </a:t>
            </a:r>
            <a:r>
              <a:rPr lang="fr-FR" noProof="0" dirty="0" err="1"/>
              <a:t>edit</a:t>
            </a:r>
            <a:r>
              <a:rPr lang="fr-FR" noProof="0" dirty="0"/>
              <a:t> master </a:t>
            </a:r>
            <a:r>
              <a:rPr lang="fr-FR" noProof="0" dirty="0" err="1"/>
              <a:t>text</a:t>
            </a:r>
            <a:r>
              <a:rPr lang="fr-FR" noProof="0" dirty="0"/>
              <a:t> style</a:t>
            </a:r>
          </a:p>
        </p:txBody>
      </p:sp>
      <p:sp>
        <p:nvSpPr>
          <p:cNvPr id="3" name="Espace réservé du texte 2">
            <a:extLst>
              <a:ext uri="{FF2B5EF4-FFF2-40B4-BE49-F238E27FC236}">
                <a16:creationId xmlns:a16="http://schemas.microsoft.com/office/drawing/2014/main" id="{33116353-A2DB-400D-836D-10B770C82C62}"/>
              </a:ext>
            </a:extLst>
          </p:cNvPr>
          <p:cNvSpPr>
            <a:spLocks noGrp="1"/>
          </p:cNvSpPr>
          <p:nvPr>
            <p:ph type="body" idx="1"/>
          </p:nvPr>
        </p:nvSpPr>
        <p:spPr>
          <a:xfrm>
            <a:off x="719137" y="2185200"/>
            <a:ext cx="10751504" cy="3933660"/>
          </a:xfrm>
          <a:prstGeom prst="rect">
            <a:avLst/>
          </a:prstGeom>
        </p:spPr>
        <p:txBody>
          <a:bodyPr vert="horz" lIns="0" tIns="0" rIns="0" bIns="0" rtlCol="0">
            <a:noAutofit/>
          </a:bodyPr>
          <a:lstStyle/>
          <a:p>
            <a:pPr lvl="0"/>
            <a:r>
              <a:rPr lang="fr-FR" noProof="0" dirty="0"/>
              <a:t>Click to </a:t>
            </a:r>
            <a:r>
              <a:rPr lang="fr-FR" noProof="0" dirty="0" err="1"/>
              <a:t>edit</a:t>
            </a:r>
            <a:r>
              <a:rPr lang="fr-FR" noProof="0" dirty="0"/>
              <a:t> master </a:t>
            </a:r>
            <a:r>
              <a:rPr lang="fr-FR" noProof="0" dirty="0" err="1"/>
              <a:t>text</a:t>
            </a:r>
            <a:r>
              <a:rPr lang="fr-FR" noProof="0" dirty="0"/>
              <a:t> style</a:t>
            </a:r>
          </a:p>
          <a:p>
            <a:pPr lvl="1"/>
            <a:r>
              <a:rPr lang="fr-FR" noProof="0" dirty="0"/>
              <a:t>Second </a:t>
            </a:r>
            <a:r>
              <a:rPr lang="fr-FR" noProof="0" dirty="0" err="1"/>
              <a:t>level</a:t>
            </a:r>
            <a:endParaRPr lang="fr-FR" noProof="0" dirty="0"/>
          </a:p>
          <a:p>
            <a:pPr lvl="2"/>
            <a:r>
              <a:rPr lang="fr-FR" noProof="0" dirty="0" err="1"/>
              <a:t>Third</a:t>
            </a:r>
            <a:r>
              <a:rPr lang="fr-FR" noProof="0" dirty="0"/>
              <a:t> </a:t>
            </a:r>
            <a:r>
              <a:rPr lang="fr-FR" noProof="0" dirty="0" err="1"/>
              <a:t>level</a:t>
            </a:r>
            <a:endParaRPr lang="fr-FR" noProof="0" dirty="0"/>
          </a:p>
          <a:p>
            <a:pPr lvl="3"/>
            <a:r>
              <a:rPr lang="fr-FR" noProof="0" dirty="0" err="1"/>
              <a:t>Fourth</a:t>
            </a:r>
            <a:r>
              <a:rPr lang="fr-FR" noProof="0" dirty="0"/>
              <a:t> </a:t>
            </a:r>
            <a:r>
              <a:rPr lang="fr-FR" noProof="0" dirty="0" err="1"/>
              <a:t>level</a:t>
            </a:r>
            <a:endParaRPr lang="fr-FR" noProof="0" dirty="0"/>
          </a:p>
        </p:txBody>
      </p:sp>
      <p:sp>
        <p:nvSpPr>
          <p:cNvPr id="4"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4742021" y="6337302"/>
            <a:ext cx="612000" cy="252000"/>
          </a:xfrm>
          <a:prstGeom prst="rect">
            <a:avLst/>
          </a:prstGeom>
        </p:spPr>
        <p:txBody>
          <a:bodyPr vert="horz" lIns="0" tIns="0" rIns="0" bIns="0" rtlCol="0" anchor="ctr">
            <a:noAutofit/>
          </a:bodyPr>
          <a:lstStyle>
            <a:lvl1pPr algn="l">
              <a:lnSpc>
                <a:spcPct val="100000"/>
              </a:lnSpc>
              <a:defRPr sz="800">
                <a:solidFill>
                  <a:schemeClr val="tx1"/>
                </a:solidFill>
              </a:defRPr>
            </a:lvl1pPr>
          </a:lstStyle>
          <a:p>
            <a:fld id="{9D6EA2B5-E859-4E93-A7B5-328BCADB562A}" type="datetime1">
              <a:rPr lang="fr-FR" smtClean="0"/>
              <a:t>12/03/2022</a:t>
            </a:fld>
            <a:endParaRPr lang="fr-FR"/>
          </a:p>
        </p:txBody>
      </p:sp>
      <p:sp>
        <p:nvSpPr>
          <p:cNvPr id="5"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026000" y="6337302"/>
            <a:ext cx="3600000" cy="252000"/>
          </a:xfrm>
          <a:prstGeom prst="rect">
            <a:avLst/>
          </a:prstGeom>
        </p:spPr>
        <p:txBody>
          <a:bodyPr vert="horz" lIns="0" tIns="0" rIns="0" bIns="0" rtlCol="0" anchor="ctr">
            <a:noAutofit/>
          </a:bodyPr>
          <a:lstStyle>
            <a:lvl1pPr algn="l">
              <a:lnSpc>
                <a:spcPct val="100000"/>
              </a:lnSpc>
              <a:defRPr sz="800" b="0">
                <a:solidFill>
                  <a:schemeClr val="tx1"/>
                </a:solidFill>
              </a:defRPr>
            </a:lvl1pPr>
          </a:lstStyle>
          <a:p>
            <a:r>
              <a:rPr lang="fr-FR"/>
              <a:t>Title of the presentation</a:t>
            </a:r>
            <a:endParaRPr lang="fr-FR" dirty="0"/>
          </a:p>
        </p:txBody>
      </p:sp>
      <p:sp>
        <p:nvSpPr>
          <p:cNvPr id="6"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719137" y="6337302"/>
            <a:ext cx="360000" cy="252000"/>
          </a:xfrm>
          <a:prstGeom prst="rect">
            <a:avLst/>
          </a:prstGeom>
        </p:spPr>
        <p:txBody>
          <a:bodyPr vert="horz" lIns="0" tIns="0" rIns="0" bIns="0" rtlCol="0" anchor="ctr">
            <a:noAutofit/>
          </a:bodyPr>
          <a:lstStyle>
            <a:lvl1pPr algn="l">
              <a:lnSpc>
                <a:spcPct val="100000"/>
              </a:lnSpc>
              <a:defRPr sz="800" b="1">
                <a:solidFill>
                  <a:schemeClr val="tx1"/>
                </a:solidFill>
              </a:defRPr>
            </a:lvl1pPr>
          </a:lstStyle>
          <a:p>
            <a:fld id="{975A587B-5814-4D9B-9598-FE9CB954CB01}" type="slidenum">
              <a:rPr lang="fr-FR" smtClean="0"/>
              <a:pPr/>
              <a:t>‹#›</a:t>
            </a:fld>
            <a:endParaRPr lang="fr-FR" dirty="0"/>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9532" y="6268043"/>
            <a:ext cx="1587153" cy="395272"/>
          </a:xfrm>
          <a:prstGeom prst="rect">
            <a:avLst/>
          </a:prstGeom>
        </p:spPr>
      </p:pic>
      <p:sp>
        <p:nvSpPr>
          <p:cNvPr id="8" name="MSIPCMContentMarking" descr="{&quot;HashCode&quot;:-958172243,&quot;Placement&quot;:&quot;Footer&quot;,&quot;Top&quot;:520.8117,&quot;Left&quot;:0.0,&quot;SlideWidth&quot;:960,&quot;SlideHeight&quot;:540}">
            <a:extLst>
              <a:ext uri="{FF2B5EF4-FFF2-40B4-BE49-F238E27FC236}">
                <a16:creationId xmlns:a16="http://schemas.microsoft.com/office/drawing/2014/main" id="{6B0C27F0-1CD5-4023-9E19-50062A6EA03D}"/>
              </a:ext>
            </a:extLst>
          </p:cNvPr>
          <p:cNvSpPr txBox="1"/>
          <p:nvPr userDrawn="1"/>
        </p:nvSpPr>
        <p:spPr>
          <a:xfrm>
            <a:off x="0" y="6614309"/>
            <a:ext cx="1012128" cy="243691"/>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CF022B"/>
                </a:solidFill>
                <a:latin typeface="Tahoma" panose="020B0604030504040204" pitchFamily="34" charset="0"/>
              </a:rPr>
              <a:t>C2 - Restricted</a:t>
            </a:r>
            <a:endParaRPr lang="en-US" sz="900" dirty="0">
              <a:solidFill>
                <a:srgbClr val="CF022B"/>
              </a:solidFill>
              <a:latin typeface="Tahoma" panose="020B0604030504040204" pitchFamily="34" charset="0"/>
            </a:endParaRPr>
          </a:p>
        </p:txBody>
      </p:sp>
    </p:spTree>
    <p:extLst>
      <p:ext uri="{BB962C8B-B14F-4D97-AF65-F5344CB8AC3E}">
        <p14:creationId xmlns:p14="http://schemas.microsoft.com/office/powerpoint/2010/main" val="1232752388"/>
      </p:ext>
    </p:extLst>
  </p:cSld>
  <p:clrMap bg1="lt1" tx1="dk1" bg2="lt2" tx2="dk2" accent1="accent1" accent2="accent2" accent3="accent3" accent4="accent4" accent5="accent5" accent6="accent6" hlink="hlink" folHlink="folHlink"/>
  <p:sldLayoutIdLst>
    <p:sldLayoutId id="2147483714" r:id="rId1"/>
  </p:sldLayoutIdLst>
  <p:hf hdr="0" dt="0"/>
  <p:txStyles>
    <p:titleStyle>
      <a:lvl1pPr algn="l" defTabSz="914400" rtl="0" eaLnBrk="1" latinLnBrk="0" hangingPunct="1">
        <a:lnSpc>
          <a:spcPct val="100000"/>
        </a:lnSpc>
        <a:spcBef>
          <a:spcPts val="600"/>
        </a:spcBef>
        <a:buNone/>
        <a:defRPr sz="3000" b="1" kern="1200">
          <a:solidFill>
            <a:schemeClr val="tx2"/>
          </a:solidFill>
          <a:latin typeface="+mj-lt"/>
          <a:ea typeface="+mj-ea"/>
          <a:cs typeface="+mj-cs"/>
        </a:defRPr>
      </a:lvl1pPr>
    </p:titleStyle>
    <p:bodyStyle>
      <a:lvl1pPr marL="355600" indent="-355600" algn="l" defTabSz="914400" rtl="0" eaLnBrk="1" latinLnBrk="0" hangingPunct="1">
        <a:lnSpc>
          <a:spcPct val="100000"/>
        </a:lnSpc>
        <a:spcBef>
          <a:spcPts val="600"/>
        </a:spcBef>
        <a:buClr>
          <a:schemeClr val="tx2"/>
        </a:buClr>
        <a:buSzPct val="60000"/>
        <a:buFontTx/>
        <a:buBlip>
          <a:blip r:embed="rId4"/>
        </a:buBlip>
        <a:defRPr sz="18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5"/>
        </a:buBlip>
        <a:defRPr sz="1800" kern="1200">
          <a:solidFill>
            <a:schemeClr val="tx1"/>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719137" y="349140"/>
            <a:ext cx="10751504" cy="936000"/>
          </a:xfrm>
          <a:prstGeom prst="rect">
            <a:avLst/>
          </a:prstGeom>
        </p:spPr>
        <p:txBody>
          <a:bodyPr vert="horz" lIns="0" tIns="0" rIns="0" bIns="0" rtlCol="0" anchor="t">
            <a:noAutofit/>
          </a:bodyPr>
          <a:lstStyle/>
          <a:p>
            <a:r>
              <a:rPr lang="fr-FR" noProof="0" dirty="0"/>
              <a:t>Click to </a:t>
            </a:r>
            <a:r>
              <a:rPr lang="fr-FR" noProof="0" dirty="0" err="1"/>
              <a:t>edit</a:t>
            </a:r>
            <a:r>
              <a:rPr lang="fr-FR" noProof="0" dirty="0"/>
              <a:t> master </a:t>
            </a:r>
            <a:r>
              <a:rPr lang="fr-FR" noProof="0" dirty="0" err="1"/>
              <a:t>text</a:t>
            </a:r>
            <a:r>
              <a:rPr lang="fr-FR" noProof="0" dirty="0"/>
              <a:t> style</a:t>
            </a:r>
          </a:p>
        </p:txBody>
      </p:sp>
      <p:sp>
        <p:nvSpPr>
          <p:cNvPr id="3" name="Espace réservé du texte 2">
            <a:extLst>
              <a:ext uri="{FF2B5EF4-FFF2-40B4-BE49-F238E27FC236}">
                <a16:creationId xmlns:a16="http://schemas.microsoft.com/office/drawing/2014/main" id="{33116353-A2DB-400D-836D-10B770C82C62}"/>
              </a:ext>
            </a:extLst>
          </p:cNvPr>
          <p:cNvSpPr>
            <a:spLocks noGrp="1"/>
          </p:cNvSpPr>
          <p:nvPr>
            <p:ph type="body" idx="1"/>
          </p:nvPr>
        </p:nvSpPr>
        <p:spPr>
          <a:xfrm>
            <a:off x="719137" y="2185200"/>
            <a:ext cx="10751504" cy="3933660"/>
          </a:xfrm>
          <a:prstGeom prst="rect">
            <a:avLst/>
          </a:prstGeom>
        </p:spPr>
        <p:txBody>
          <a:bodyPr vert="horz" lIns="0" tIns="0" rIns="0" bIns="0" rtlCol="0">
            <a:noAutofit/>
          </a:bodyPr>
          <a:lstStyle/>
          <a:p>
            <a:pPr lvl="0"/>
            <a:r>
              <a:rPr lang="fr-FR" noProof="0" dirty="0"/>
              <a:t>Click to </a:t>
            </a:r>
            <a:r>
              <a:rPr lang="fr-FR" noProof="0" dirty="0" err="1"/>
              <a:t>edit</a:t>
            </a:r>
            <a:r>
              <a:rPr lang="fr-FR" noProof="0" dirty="0"/>
              <a:t> master </a:t>
            </a:r>
            <a:r>
              <a:rPr lang="fr-FR" noProof="0" dirty="0" err="1"/>
              <a:t>text</a:t>
            </a:r>
            <a:r>
              <a:rPr lang="fr-FR" noProof="0" dirty="0"/>
              <a:t> style</a:t>
            </a:r>
          </a:p>
          <a:p>
            <a:pPr lvl="1"/>
            <a:r>
              <a:rPr lang="fr-FR" noProof="0" dirty="0"/>
              <a:t>Second </a:t>
            </a:r>
            <a:r>
              <a:rPr lang="fr-FR" noProof="0" dirty="0" err="1"/>
              <a:t>level</a:t>
            </a:r>
            <a:endParaRPr lang="fr-FR" noProof="0" dirty="0"/>
          </a:p>
          <a:p>
            <a:pPr lvl="2"/>
            <a:r>
              <a:rPr lang="fr-FR" noProof="0" dirty="0" err="1"/>
              <a:t>Third</a:t>
            </a:r>
            <a:r>
              <a:rPr lang="fr-FR" noProof="0" dirty="0"/>
              <a:t> </a:t>
            </a:r>
            <a:r>
              <a:rPr lang="fr-FR" noProof="0" dirty="0" err="1"/>
              <a:t>level</a:t>
            </a:r>
            <a:endParaRPr lang="fr-FR" noProof="0" dirty="0"/>
          </a:p>
          <a:p>
            <a:pPr lvl="3"/>
            <a:r>
              <a:rPr lang="fr-FR" noProof="0" dirty="0" err="1"/>
              <a:t>Fourth</a:t>
            </a:r>
            <a:r>
              <a:rPr lang="fr-FR" noProof="0" dirty="0"/>
              <a:t> </a:t>
            </a:r>
            <a:r>
              <a:rPr lang="fr-FR" noProof="0" dirty="0" err="1"/>
              <a:t>level</a:t>
            </a:r>
            <a:endParaRPr lang="fr-FR" noProof="0" dirty="0"/>
          </a:p>
        </p:txBody>
      </p:sp>
      <p:sp>
        <p:nvSpPr>
          <p:cNvPr id="4"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4742021" y="6337302"/>
            <a:ext cx="612000" cy="252000"/>
          </a:xfrm>
          <a:prstGeom prst="rect">
            <a:avLst/>
          </a:prstGeom>
        </p:spPr>
        <p:txBody>
          <a:bodyPr vert="horz" lIns="0" tIns="0" rIns="0" bIns="0" rtlCol="0" anchor="ctr">
            <a:noAutofit/>
          </a:bodyPr>
          <a:lstStyle>
            <a:lvl1pPr algn="l">
              <a:lnSpc>
                <a:spcPct val="100000"/>
              </a:lnSpc>
              <a:defRPr sz="800">
                <a:solidFill>
                  <a:schemeClr val="tx1"/>
                </a:solidFill>
              </a:defRPr>
            </a:lvl1pPr>
          </a:lstStyle>
          <a:p>
            <a:fld id="{9D6EA2B5-E859-4E93-A7B5-328BCADB562A}" type="datetime1">
              <a:rPr lang="fr-FR" smtClean="0"/>
              <a:t>12/03/2022</a:t>
            </a:fld>
            <a:endParaRPr lang="fr-FR"/>
          </a:p>
        </p:txBody>
      </p:sp>
      <p:sp>
        <p:nvSpPr>
          <p:cNvPr id="5"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026000" y="6337302"/>
            <a:ext cx="3600000" cy="252000"/>
          </a:xfrm>
          <a:prstGeom prst="rect">
            <a:avLst/>
          </a:prstGeom>
        </p:spPr>
        <p:txBody>
          <a:bodyPr vert="horz" lIns="0" tIns="0" rIns="0" bIns="0" rtlCol="0" anchor="ctr">
            <a:noAutofit/>
          </a:bodyPr>
          <a:lstStyle>
            <a:lvl1pPr algn="l">
              <a:lnSpc>
                <a:spcPct val="100000"/>
              </a:lnSpc>
              <a:defRPr sz="800" b="0">
                <a:solidFill>
                  <a:schemeClr val="tx1"/>
                </a:solidFill>
              </a:defRPr>
            </a:lvl1pPr>
          </a:lstStyle>
          <a:p>
            <a:r>
              <a:rPr lang="fr-FR"/>
              <a:t>Title of the presentation</a:t>
            </a:r>
            <a:endParaRPr lang="fr-FR" dirty="0"/>
          </a:p>
        </p:txBody>
      </p:sp>
      <p:sp>
        <p:nvSpPr>
          <p:cNvPr id="6"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719137" y="6337302"/>
            <a:ext cx="360000" cy="252000"/>
          </a:xfrm>
          <a:prstGeom prst="rect">
            <a:avLst/>
          </a:prstGeom>
        </p:spPr>
        <p:txBody>
          <a:bodyPr vert="horz" lIns="0" tIns="0" rIns="0" bIns="0" rtlCol="0" anchor="ctr">
            <a:noAutofit/>
          </a:bodyPr>
          <a:lstStyle>
            <a:lvl1pPr algn="l">
              <a:lnSpc>
                <a:spcPct val="100000"/>
              </a:lnSpc>
              <a:defRPr sz="800" b="1">
                <a:solidFill>
                  <a:schemeClr val="tx1"/>
                </a:solidFill>
              </a:defRPr>
            </a:lvl1pPr>
          </a:lstStyle>
          <a:p>
            <a:fld id="{975A587B-5814-4D9B-9598-FE9CB954CB01}" type="slidenum">
              <a:rPr lang="fr-FR" smtClean="0"/>
              <a:pPr/>
              <a:t>‹#›</a:t>
            </a:fld>
            <a:endParaRPr lang="fr-FR" dirty="0"/>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9532" y="6268043"/>
            <a:ext cx="1587153" cy="395272"/>
          </a:xfrm>
          <a:prstGeom prst="rect">
            <a:avLst/>
          </a:prstGeom>
        </p:spPr>
      </p:pic>
      <p:sp>
        <p:nvSpPr>
          <p:cNvPr id="8" name="MSIPCMContentMarking" descr="{&quot;HashCode&quot;:-958172243,&quot;Placement&quot;:&quot;Footer&quot;,&quot;Top&quot;:520.8117,&quot;Left&quot;:0.0,&quot;SlideWidth&quot;:960,&quot;SlideHeight&quot;:540}">
            <a:extLst>
              <a:ext uri="{FF2B5EF4-FFF2-40B4-BE49-F238E27FC236}">
                <a16:creationId xmlns:a16="http://schemas.microsoft.com/office/drawing/2014/main" id="{6B0C27F0-1CD5-4023-9E19-50062A6EA03D}"/>
              </a:ext>
            </a:extLst>
          </p:cNvPr>
          <p:cNvSpPr txBox="1"/>
          <p:nvPr userDrawn="1"/>
        </p:nvSpPr>
        <p:spPr>
          <a:xfrm>
            <a:off x="0" y="6614309"/>
            <a:ext cx="1012128" cy="243691"/>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CF022B"/>
                </a:solidFill>
                <a:latin typeface="Tahoma" panose="020B0604030504040204" pitchFamily="34" charset="0"/>
              </a:rPr>
              <a:t>C2 - Restricted</a:t>
            </a:r>
            <a:endParaRPr lang="en-US" sz="900" dirty="0">
              <a:solidFill>
                <a:srgbClr val="CF022B"/>
              </a:solidFill>
              <a:latin typeface="Tahoma" panose="020B0604030504040204" pitchFamily="34" charset="0"/>
            </a:endParaRPr>
          </a:p>
        </p:txBody>
      </p:sp>
    </p:spTree>
    <p:extLst>
      <p:ext uri="{BB962C8B-B14F-4D97-AF65-F5344CB8AC3E}">
        <p14:creationId xmlns:p14="http://schemas.microsoft.com/office/powerpoint/2010/main" val="1232752388"/>
      </p:ext>
    </p:extLst>
  </p:cSld>
  <p:clrMap bg1="lt1" tx1="dk1" bg2="lt2" tx2="dk2" accent1="accent1" accent2="accent2" accent3="accent3" accent4="accent4" accent5="accent5" accent6="accent6" hlink="hlink" folHlink="folHlink"/>
  <p:sldLayoutIdLst>
    <p:sldLayoutId id="2147483716" r:id="rId1"/>
  </p:sldLayoutIdLst>
  <p:hf hdr="0" dt="0"/>
  <p:txStyles>
    <p:titleStyle>
      <a:lvl1pPr algn="l" defTabSz="914400" rtl="0" eaLnBrk="1" latinLnBrk="0" hangingPunct="1">
        <a:lnSpc>
          <a:spcPct val="100000"/>
        </a:lnSpc>
        <a:spcBef>
          <a:spcPts val="600"/>
        </a:spcBef>
        <a:buNone/>
        <a:defRPr sz="3000" b="1" kern="1200">
          <a:solidFill>
            <a:schemeClr val="tx2"/>
          </a:solidFill>
          <a:latin typeface="+mj-lt"/>
          <a:ea typeface="+mj-ea"/>
          <a:cs typeface="+mj-cs"/>
        </a:defRPr>
      </a:lvl1pPr>
    </p:titleStyle>
    <p:bodyStyle>
      <a:lvl1pPr marL="355600" indent="-355600" algn="l" defTabSz="914400" rtl="0" eaLnBrk="1" latinLnBrk="0" hangingPunct="1">
        <a:lnSpc>
          <a:spcPct val="100000"/>
        </a:lnSpc>
        <a:spcBef>
          <a:spcPts val="600"/>
        </a:spcBef>
        <a:buClr>
          <a:schemeClr val="tx2"/>
        </a:buClr>
        <a:buSzPct val="60000"/>
        <a:buFontTx/>
        <a:buBlip>
          <a:blip r:embed="rId4"/>
        </a:buBlip>
        <a:defRPr sz="18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5"/>
        </a:buBlip>
        <a:defRPr sz="1800" kern="1200">
          <a:solidFill>
            <a:schemeClr val="tx1"/>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719137" y="349140"/>
            <a:ext cx="10751504" cy="936000"/>
          </a:xfrm>
          <a:prstGeom prst="rect">
            <a:avLst/>
          </a:prstGeom>
        </p:spPr>
        <p:txBody>
          <a:bodyPr vert="horz" lIns="0" tIns="0" rIns="0" bIns="0" rtlCol="0" anchor="t">
            <a:noAutofit/>
          </a:bodyPr>
          <a:lstStyle/>
          <a:p>
            <a:r>
              <a:rPr lang="fr-FR" noProof="0" dirty="0"/>
              <a:t>Click to </a:t>
            </a:r>
            <a:r>
              <a:rPr lang="fr-FR" noProof="0" dirty="0" err="1"/>
              <a:t>edit</a:t>
            </a:r>
            <a:r>
              <a:rPr lang="fr-FR" noProof="0" dirty="0"/>
              <a:t> master </a:t>
            </a:r>
            <a:r>
              <a:rPr lang="fr-FR" noProof="0" dirty="0" err="1"/>
              <a:t>text</a:t>
            </a:r>
            <a:r>
              <a:rPr lang="fr-FR" noProof="0" dirty="0"/>
              <a:t> style</a:t>
            </a:r>
          </a:p>
        </p:txBody>
      </p:sp>
      <p:sp>
        <p:nvSpPr>
          <p:cNvPr id="3" name="Espace réservé du texte 2">
            <a:extLst>
              <a:ext uri="{FF2B5EF4-FFF2-40B4-BE49-F238E27FC236}">
                <a16:creationId xmlns:a16="http://schemas.microsoft.com/office/drawing/2014/main" id="{33116353-A2DB-400D-836D-10B770C82C62}"/>
              </a:ext>
            </a:extLst>
          </p:cNvPr>
          <p:cNvSpPr>
            <a:spLocks noGrp="1"/>
          </p:cNvSpPr>
          <p:nvPr>
            <p:ph type="body" idx="1"/>
          </p:nvPr>
        </p:nvSpPr>
        <p:spPr>
          <a:xfrm>
            <a:off x="719137" y="2185200"/>
            <a:ext cx="10751504" cy="3933660"/>
          </a:xfrm>
          <a:prstGeom prst="rect">
            <a:avLst/>
          </a:prstGeom>
        </p:spPr>
        <p:txBody>
          <a:bodyPr vert="horz" lIns="0" tIns="0" rIns="0" bIns="0" rtlCol="0">
            <a:noAutofit/>
          </a:bodyPr>
          <a:lstStyle/>
          <a:p>
            <a:pPr lvl="0"/>
            <a:r>
              <a:rPr lang="fr-FR" noProof="0" dirty="0"/>
              <a:t>Click to </a:t>
            </a:r>
            <a:r>
              <a:rPr lang="fr-FR" noProof="0" dirty="0" err="1"/>
              <a:t>edit</a:t>
            </a:r>
            <a:r>
              <a:rPr lang="fr-FR" noProof="0" dirty="0"/>
              <a:t> master </a:t>
            </a:r>
            <a:r>
              <a:rPr lang="fr-FR" noProof="0" dirty="0" err="1"/>
              <a:t>text</a:t>
            </a:r>
            <a:r>
              <a:rPr lang="fr-FR" noProof="0" dirty="0"/>
              <a:t> style</a:t>
            </a:r>
          </a:p>
          <a:p>
            <a:pPr lvl="1"/>
            <a:r>
              <a:rPr lang="fr-FR" noProof="0" dirty="0"/>
              <a:t>Second </a:t>
            </a:r>
            <a:r>
              <a:rPr lang="fr-FR" noProof="0" dirty="0" err="1"/>
              <a:t>level</a:t>
            </a:r>
            <a:endParaRPr lang="fr-FR" noProof="0" dirty="0"/>
          </a:p>
          <a:p>
            <a:pPr lvl="2"/>
            <a:r>
              <a:rPr lang="fr-FR" noProof="0" dirty="0" err="1"/>
              <a:t>Third</a:t>
            </a:r>
            <a:r>
              <a:rPr lang="fr-FR" noProof="0" dirty="0"/>
              <a:t> </a:t>
            </a:r>
            <a:r>
              <a:rPr lang="fr-FR" noProof="0" dirty="0" err="1"/>
              <a:t>level</a:t>
            </a:r>
            <a:endParaRPr lang="fr-FR" noProof="0" dirty="0"/>
          </a:p>
          <a:p>
            <a:pPr lvl="3"/>
            <a:r>
              <a:rPr lang="fr-FR" noProof="0" dirty="0" err="1"/>
              <a:t>Fourth</a:t>
            </a:r>
            <a:r>
              <a:rPr lang="fr-FR" noProof="0" dirty="0"/>
              <a:t> </a:t>
            </a:r>
            <a:r>
              <a:rPr lang="fr-FR" noProof="0" dirty="0" err="1"/>
              <a:t>level</a:t>
            </a:r>
            <a:endParaRPr lang="fr-FR" noProof="0" dirty="0"/>
          </a:p>
        </p:txBody>
      </p:sp>
      <p:sp>
        <p:nvSpPr>
          <p:cNvPr id="4"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4742021" y="6337302"/>
            <a:ext cx="612000" cy="252000"/>
          </a:xfrm>
          <a:prstGeom prst="rect">
            <a:avLst/>
          </a:prstGeom>
        </p:spPr>
        <p:txBody>
          <a:bodyPr vert="horz" lIns="0" tIns="0" rIns="0" bIns="0" rtlCol="0" anchor="ctr">
            <a:noAutofit/>
          </a:bodyPr>
          <a:lstStyle>
            <a:lvl1pPr algn="l">
              <a:lnSpc>
                <a:spcPct val="100000"/>
              </a:lnSpc>
              <a:defRPr sz="800">
                <a:solidFill>
                  <a:schemeClr val="tx1"/>
                </a:solidFill>
              </a:defRPr>
            </a:lvl1pPr>
          </a:lstStyle>
          <a:p>
            <a:fld id="{9D6EA2B5-E859-4E93-A7B5-328BCADB562A}" type="datetime1">
              <a:rPr lang="fr-FR" smtClean="0"/>
              <a:t>12/03/2022</a:t>
            </a:fld>
            <a:endParaRPr lang="fr-FR"/>
          </a:p>
        </p:txBody>
      </p:sp>
      <p:sp>
        <p:nvSpPr>
          <p:cNvPr id="5"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026000" y="6337302"/>
            <a:ext cx="3600000" cy="252000"/>
          </a:xfrm>
          <a:prstGeom prst="rect">
            <a:avLst/>
          </a:prstGeom>
        </p:spPr>
        <p:txBody>
          <a:bodyPr vert="horz" lIns="0" tIns="0" rIns="0" bIns="0" rtlCol="0" anchor="ctr">
            <a:noAutofit/>
          </a:bodyPr>
          <a:lstStyle>
            <a:lvl1pPr algn="l">
              <a:lnSpc>
                <a:spcPct val="100000"/>
              </a:lnSpc>
              <a:defRPr sz="800" b="0">
                <a:solidFill>
                  <a:schemeClr val="tx1"/>
                </a:solidFill>
              </a:defRPr>
            </a:lvl1pPr>
          </a:lstStyle>
          <a:p>
            <a:r>
              <a:rPr lang="fr-FR"/>
              <a:t>Title of the presentation</a:t>
            </a:r>
            <a:endParaRPr lang="fr-FR" dirty="0"/>
          </a:p>
        </p:txBody>
      </p:sp>
      <p:sp>
        <p:nvSpPr>
          <p:cNvPr id="6"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719137" y="6337302"/>
            <a:ext cx="360000" cy="252000"/>
          </a:xfrm>
          <a:prstGeom prst="rect">
            <a:avLst/>
          </a:prstGeom>
        </p:spPr>
        <p:txBody>
          <a:bodyPr vert="horz" lIns="0" tIns="0" rIns="0" bIns="0" rtlCol="0" anchor="ctr">
            <a:noAutofit/>
          </a:bodyPr>
          <a:lstStyle>
            <a:lvl1pPr algn="l">
              <a:lnSpc>
                <a:spcPct val="100000"/>
              </a:lnSpc>
              <a:defRPr sz="800" b="1">
                <a:solidFill>
                  <a:schemeClr val="tx1"/>
                </a:solidFill>
              </a:defRPr>
            </a:lvl1pPr>
          </a:lstStyle>
          <a:p>
            <a:fld id="{975A587B-5814-4D9B-9598-FE9CB954CB01}" type="slidenum">
              <a:rPr lang="fr-FR" smtClean="0"/>
              <a:pPr/>
              <a:t>‹#›</a:t>
            </a:fld>
            <a:endParaRPr lang="fr-FR" dirty="0"/>
          </a:p>
        </p:txBody>
      </p:sp>
      <p:pic>
        <p:nvPicPr>
          <p:cNvPr id="10" name="Image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89532" y="6268043"/>
            <a:ext cx="1587153" cy="395272"/>
          </a:xfrm>
          <a:prstGeom prst="rect">
            <a:avLst/>
          </a:prstGeom>
        </p:spPr>
      </p:pic>
      <p:sp>
        <p:nvSpPr>
          <p:cNvPr id="8" name="MSIPCMContentMarking" descr="{&quot;HashCode&quot;:-958172243,&quot;Placement&quot;:&quot;Footer&quot;,&quot;Top&quot;:520.8117,&quot;Left&quot;:0.0,&quot;SlideWidth&quot;:960,&quot;SlideHeight&quot;:540}">
            <a:extLst>
              <a:ext uri="{FF2B5EF4-FFF2-40B4-BE49-F238E27FC236}">
                <a16:creationId xmlns:a16="http://schemas.microsoft.com/office/drawing/2014/main" id="{6B0C27F0-1CD5-4023-9E19-50062A6EA03D}"/>
              </a:ext>
            </a:extLst>
          </p:cNvPr>
          <p:cNvSpPr txBox="1"/>
          <p:nvPr userDrawn="1"/>
        </p:nvSpPr>
        <p:spPr>
          <a:xfrm>
            <a:off x="0" y="6614309"/>
            <a:ext cx="1012128" cy="243691"/>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CF022B"/>
                </a:solidFill>
                <a:latin typeface="Tahoma" panose="020B0604030504040204" pitchFamily="34" charset="0"/>
              </a:rPr>
              <a:t>C2 - Restricted</a:t>
            </a:r>
            <a:endParaRPr lang="en-US" sz="900" dirty="0">
              <a:solidFill>
                <a:srgbClr val="CF022B"/>
              </a:solidFill>
              <a:latin typeface="Tahoma" panose="020B0604030504040204" pitchFamily="34" charset="0"/>
            </a:endParaRPr>
          </a:p>
        </p:txBody>
      </p:sp>
    </p:spTree>
    <p:extLst>
      <p:ext uri="{BB962C8B-B14F-4D97-AF65-F5344CB8AC3E}">
        <p14:creationId xmlns:p14="http://schemas.microsoft.com/office/powerpoint/2010/main" val="1232752388"/>
      </p:ext>
    </p:extLst>
  </p:cSld>
  <p:clrMap bg1="lt1" tx1="dk1" bg2="lt2" tx2="dk2" accent1="accent1" accent2="accent2" accent3="accent3" accent4="accent4" accent5="accent5" accent6="accent6" hlink="hlink" folHlink="folHlink"/>
  <p:sldLayoutIdLst>
    <p:sldLayoutId id="2147483700" r:id="rId1"/>
    <p:sldLayoutId id="2147483708" r:id="rId2"/>
    <p:sldLayoutId id="2147483719" r:id="rId3"/>
    <p:sldLayoutId id="2147483718" r:id="rId4"/>
  </p:sldLayoutIdLst>
  <p:hf hdr="0" dt="0"/>
  <p:txStyles>
    <p:titleStyle>
      <a:lvl1pPr algn="l" defTabSz="914400" rtl="0" eaLnBrk="1" latinLnBrk="0" hangingPunct="1">
        <a:lnSpc>
          <a:spcPct val="100000"/>
        </a:lnSpc>
        <a:spcBef>
          <a:spcPts val="600"/>
        </a:spcBef>
        <a:buNone/>
        <a:defRPr sz="3000" b="1" kern="1200">
          <a:solidFill>
            <a:schemeClr val="tx2"/>
          </a:solidFill>
          <a:latin typeface="+mj-lt"/>
          <a:ea typeface="+mj-ea"/>
          <a:cs typeface="+mj-cs"/>
        </a:defRPr>
      </a:lvl1pPr>
    </p:titleStyle>
    <p:bodyStyle>
      <a:lvl1pPr marL="355600" indent="-355600" algn="l" defTabSz="914400" rtl="0" eaLnBrk="1" latinLnBrk="0" hangingPunct="1">
        <a:lnSpc>
          <a:spcPct val="100000"/>
        </a:lnSpc>
        <a:spcBef>
          <a:spcPts val="600"/>
        </a:spcBef>
        <a:buClr>
          <a:schemeClr val="tx2"/>
        </a:buClr>
        <a:buSzPct val="60000"/>
        <a:buFontTx/>
        <a:buBlip>
          <a:blip r:embed="rId7"/>
        </a:buBlip>
        <a:defRPr sz="18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8"/>
        </a:buBlip>
        <a:defRPr sz="1800" kern="1200">
          <a:solidFill>
            <a:schemeClr val="tx1"/>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BF798E53-107F-468D-A86A-B9E27C8FBA8B}"/>
              </a:ext>
            </a:extLst>
          </p:cNvPr>
          <p:cNvSpPr>
            <a:spLocks noGrp="1"/>
          </p:cNvSpPr>
          <p:nvPr>
            <p:ph type="title"/>
          </p:nvPr>
        </p:nvSpPr>
        <p:spPr>
          <a:xfrm>
            <a:off x="719137" y="349140"/>
            <a:ext cx="10751504" cy="936000"/>
          </a:xfrm>
          <a:prstGeom prst="rect">
            <a:avLst/>
          </a:prstGeom>
        </p:spPr>
        <p:txBody>
          <a:bodyPr vert="horz" lIns="0" tIns="0" rIns="0" bIns="0" rtlCol="0" anchor="t">
            <a:noAutofit/>
          </a:bodyPr>
          <a:lstStyle/>
          <a:p>
            <a:r>
              <a:rPr lang="fr-FR" noProof="0" dirty="0"/>
              <a:t>Click to </a:t>
            </a:r>
            <a:r>
              <a:rPr lang="fr-FR" noProof="0" dirty="0" err="1"/>
              <a:t>edit</a:t>
            </a:r>
            <a:r>
              <a:rPr lang="fr-FR" noProof="0" dirty="0"/>
              <a:t> master </a:t>
            </a:r>
            <a:r>
              <a:rPr lang="fr-FR" noProof="0" dirty="0" err="1"/>
              <a:t>text</a:t>
            </a:r>
            <a:r>
              <a:rPr lang="fr-FR" noProof="0" dirty="0"/>
              <a:t> style</a:t>
            </a:r>
          </a:p>
        </p:txBody>
      </p:sp>
      <p:sp>
        <p:nvSpPr>
          <p:cNvPr id="3" name="Espace réservé du texte 2">
            <a:extLst>
              <a:ext uri="{FF2B5EF4-FFF2-40B4-BE49-F238E27FC236}">
                <a16:creationId xmlns:a16="http://schemas.microsoft.com/office/drawing/2014/main" id="{33116353-A2DB-400D-836D-10B770C82C62}"/>
              </a:ext>
            </a:extLst>
          </p:cNvPr>
          <p:cNvSpPr>
            <a:spLocks noGrp="1"/>
          </p:cNvSpPr>
          <p:nvPr>
            <p:ph type="body" idx="1"/>
          </p:nvPr>
        </p:nvSpPr>
        <p:spPr>
          <a:xfrm>
            <a:off x="719137" y="2185200"/>
            <a:ext cx="10751504" cy="3933660"/>
          </a:xfrm>
          <a:prstGeom prst="rect">
            <a:avLst/>
          </a:prstGeom>
        </p:spPr>
        <p:txBody>
          <a:bodyPr vert="horz" lIns="0" tIns="0" rIns="0" bIns="0" rtlCol="0">
            <a:noAutofit/>
          </a:bodyPr>
          <a:lstStyle/>
          <a:p>
            <a:pPr lvl="0"/>
            <a:r>
              <a:rPr lang="fr-FR" noProof="0" dirty="0"/>
              <a:t>Click to </a:t>
            </a:r>
            <a:r>
              <a:rPr lang="fr-FR" noProof="0" dirty="0" err="1"/>
              <a:t>edit</a:t>
            </a:r>
            <a:r>
              <a:rPr lang="fr-FR" noProof="0" dirty="0"/>
              <a:t> master </a:t>
            </a:r>
            <a:r>
              <a:rPr lang="fr-FR" noProof="0" dirty="0" err="1"/>
              <a:t>text</a:t>
            </a:r>
            <a:r>
              <a:rPr lang="fr-FR" noProof="0" dirty="0"/>
              <a:t> style</a:t>
            </a:r>
          </a:p>
          <a:p>
            <a:pPr lvl="1"/>
            <a:r>
              <a:rPr lang="fr-FR" noProof="0" dirty="0"/>
              <a:t>Second </a:t>
            </a:r>
            <a:r>
              <a:rPr lang="fr-FR" noProof="0" dirty="0" err="1"/>
              <a:t>level</a:t>
            </a:r>
            <a:endParaRPr lang="fr-FR" noProof="0" dirty="0"/>
          </a:p>
          <a:p>
            <a:pPr lvl="2"/>
            <a:r>
              <a:rPr lang="fr-FR" noProof="0" dirty="0" err="1"/>
              <a:t>Third</a:t>
            </a:r>
            <a:r>
              <a:rPr lang="fr-FR" noProof="0" dirty="0"/>
              <a:t> </a:t>
            </a:r>
            <a:r>
              <a:rPr lang="fr-FR" noProof="0" dirty="0" err="1"/>
              <a:t>level</a:t>
            </a:r>
            <a:endParaRPr lang="fr-FR" noProof="0" dirty="0"/>
          </a:p>
          <a:p>
            <a:pPr lvl="3"/>
            <a:r>
              <a:rPr lang="fr-FR" noProof="0" dirty="0" err="1"/>
              <a:t>Fourth</a:t>
            </a:r>
            <a:r>
              <a:rPr lang="fr-FR" noProof="0" dirty="0"/>
              <a:t> </a:t>
            </a:r>
            <a:r>
              <a:rPr lang="fr-FR" noProof="0" dirty="0" err="1"/>
              <a:t>level</a:t>
            </a:r>
            <a:endParaRPr lang="fr-FR" noProof="0" dirty="0"/>
          </a:p>
        </p:txBody>
      </p:sp>
      <p:sp>
        <p:nvSpPr>
          <p:cNvPr id="4" name="Espace réservé de la date 3">
            <a:extLst>
              <a:ext uri="{FF2B5EF4-FFF2-40B4-BE49-F238E27FC236}">
                <a16:creationId xmlns:a16="http://schemas.microsoft.com/office/drawing/2014/main" id="{FDD59078-F0EA-4B2B-B92A-CB1D0AA4F88E}"/>
              </a:ext>
            </a:extLst>
          </p:cNvPr>
          <p:cNvSpPr>
            <a:spLocks noGrp="1"/>
          </p:cNvSpPr>
          <p:nvPr>
            <p:ph type="dt" sz="half" idx="2"/>
          </p:nvPr>
        </p:nvSpPr>
        <p:spPr>
          <a:xfrm>
            <a:off x="4742021" y="6337302"/>
            <a:ext cx="612000" cy="252000"/>
          </a:xfrm>
          <a:prstGeom prst="rect">
            <a:avLst/>
          </a:prstGeom>
        </p:spPr>
        <p:txBody>
          <a:bodyPr vert="horz" lIns="0" tIns="0" rIns="0" bIns="0" rtlCol="0" anchor="ctr">
            <a:noAutofit/>
          </a:bodyPr>
          <a:lstStyle>
            <a:lvl1pPr algn="l">
              <a:lnSpc>
                <a:spcPct val="100000"/>
              </a:lnSpc>
              <a:defRPr sz="800">
                <a:solidFill>
                  <a:schemeClr val="tx1"/>
                </a:solidFill>
              </a:defRPr>
            </a:lvl1pPr>
          </a:lstStyle>
          <a:p>
            <a:fld id="{9D6EA2B5-E859-4E93-A7B5-328BCADB562A}" type="datetime1">
              <a:rPr lang="fr-FR" smtClean="0"/>
              <a:t>14/03/2022</a:t>
            </a:fld>
            <a:endParaRPr lang="fr-FR"/>
          </a:p>
        </p:txBody>
      </p:sp>
      <p:sp>
        <p:nvSpPr>
          <p:cNvPr id="5" name="Espace réservé du pied de page 4">
            <a:extLst>
              <a:ext uri="{FF2B5EF4-FFF2-40B4-BE49-F238E27FC236}">
                <a16:creationId xmlns:a16="http://schemas.microsoft.com/office/drawing/2014/main" id="{16B74129-F7BE-4703-924F-ACEA71B2544C}"/>
              </a:ext>
            </a:extLst>
          </p:cNvPr>
          <p:cNvSpPr>
            <a:spLocks noGrp="1"/>
          </p:cNvSpPr>
          <p:nvPr>
            <p:ph type="ftr" sz="quarter" idx="3"/>
          </p:nvPr>
        </p:nvSpPr>
        <p:spPr>
          <a:xfrm>
            <a:off x="1026000" y="6337302"/>
            <a:ext cx="3600000" cy="252000"/>
          </a:xfrm>
          <a:prstGeom prst="rect">
            <a:avLst/>
          </a:prstGeom>
        </p:spPr>
        <p:txBody>
          <a:bodyPr vert="horz" lIns="0" tIns="0" rIns="0" bIns="0" rtlCol="0" anchor="ctr">
            <a:noAutofit/>
          </a:bodyPr>
          <a:lstStyle>
            <a:lvl1pPr algn="l">
              <a:lnSpc>
                <a:spcPct val="100000"/>
              </a:lnSpc>
              <a:defRPr sz="800" b="0">
                <a:solidFill>
                  <a:schemeClr val="tx1"/>
                </a:solidFill>
              </a:defRPr>
            </a:lvl1pPr>
          </a:lstStyle>
          <a:p>
            <a:r>
              <a:rPr lang="fr-FR"/>
              <a:t>Title of the presentation</a:t>
            </a:r>
            <a:endParaRPr lang="fr-FR" dirty="0"/>
          </a:p>
        </p:txBody>
      </p:sp>
      <p:sp>
        <p:nvSpPr>
          <p:cNvPr id="6" name="Espace réservé du numéro de diapositive 5">
            <a:extLst>
              <a:ext uri="{FF2B5EF4-FFF2-40B4-BE49-F238E27FC236}">
                <a16:creationId xmlns:a16="http://schemas.microsoft.com/office/drawing/2014/main" id="{2A1B493F-9EAA-4161-9132-F480E263F13A}"/>
              </a:ext>
            </a:extLst>
          </p:cNvPr>
          <p:cNvSpPr>
            <a:spLocks noGrp="1"/>
          </p:cNvSpPr>
          <p:nvPr>
            <p:ph type="sldNum" sz="quarter" idx="4"/>
          </p:nvPr>
        </p:nvSpPr>
        <p:spPr>
          <a:xfrm>
            <a:off x="719137" y="6337302"/>
            <a:ext cx="360000" cy="252000"/>
          </a:xfrm>
          <a:prstGeom prst="rect">
            <a:avLst/>
          </a:prstGeom>
        </p:spPr>
        <p:txBody>
          <a:bodyPr vert="horz" lIns="0" tIns="0" rIns="0" bIns="0" rtlCol="0" anchor="ctr">
            <a:noAutofit/>
          </a:bodyPr>
          <a:lstStyle>
            <a:lvl1pPr algn="l">
              <a:lnSpc>
                <a:spcPct val="100000"/>
              </a:lnSpc>
              <a:defRPr sz="800" b="1">
                <a:solidFill>
                  <a:schemeClr val="tx1"/>
                </a:solidFill>
              </a:defRPr>
            </a:lvl1pPr>
          </a:lstStyle>
          <a:p>
            <a:fld id="{975A587B-5814-4D9B-9598-FE9CB954CB01}" type="slidenum">
              <a:rPr lang="fr-FR" smtClean="0"/>
              <a:pPr/>
              <a:t>‹#›</a:t>
            </a:fld>
            <a:endParaRPr lang="fr-FR" dirty="0"/>
          </a:p>
        </p:txBody>
      </p:sp>
      <p:pic>
        <p:nvPicPr>
          <p:cNvPr id="10" name="Imag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9532" y="6268043"/>
            <a:ext cx="1587153" cy="395272"/>
          </a:xfrm>
          <a:prstGeom prst="rect">
            <a:avLst/>
          </a:prstGeom>
        </p:spPr>
      </p:pic>
      <p:sp>
        <p:nvSpPr>
          <p:cNvPr id="8" name="MSIPCMContentMarking" descr="{&quot;HashCode&quot;:-958172243,&quot;Placement&quot;:&quot;Footer&quot;,&quot;Top&quot;:520.8117,&quot;Left&quot;:0.0,&quot;SlideWidth&quot;:960,&quot;SlideHeight&quot;:540}">
            <a:extLst>
              <a:ext uri="{FF2B5EF4-FFF2-40B4-BE49-F238E27FC236}">
                <a16:creationId xmlns:a16="http://schemas.microsoft.com/office/drawing/2014/main" id="{6B0C27F0-1CD5-4023-9E19-50062A6EA03D}"/>
              </a:ext>
            </a:extLst>
          </p:cNvPr>
          <p:cNvSpPr txBox="1"/>
          <p:nvPr userDrawn="1"/>
        </p:nvSpPr>
        <p:spPr>
          <a:xfrm>
            <a:off x="0" y="6614309"/>
            <a:ext cx="1012128" cy="243691"/>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CF022B"/>
                </a:solidFill>
                <a:latin typeface="Tahoma" panose="020B0604030504040204" pitchFamily="34" charset="0"/>
              </a:rPr>
              <a:t>C2 - Restricted</a:t>
            </a:r>
            <a:endParaRPr lang="en-US" sz="900" dirty="0">
              <a:solidFill>
                <a:srgbClr val="CF022B"/>
              </a:solidFill>
              <a:latin typeface="Tahoma" panose="020B0604030504040204" pitchFamily="34" charset="0"/>
            </a:endParaRPr>
          </a:p>
        </p:txBody>
      </p:sp>
    </p:spTree>
    <p:extLst>
      <p:ext uri="{BB962C8B-B14F-4D97-AF65-F5344CB8AC3E}">
        <p14:creationId xmlns:p14="http://schemas.microsoft.com/office/powerpoint/2010/main" val="1232752388"/>
      </p:ext>
    </p:extLst>
  </p:cSld>
  <p:clrMap bg1="lt1" tx1="dk1" bg2="lt2" tx2="dk2" accent1="accent1" accent2="accent2" accent3="accent3" accent4="accent4" accent5="accent5" accent6="accent6" hlink="hlink" folHlink="folHlink"/>
  <p:sldLayoutIdLst>
    <p:sldLayoutId id="2147483721" r:id="rId1"/>
  </p:sldLayoutIdLst>
  <p:hf hdr="0" dt="0"/>
  <p:txStyles>
    <p:titleStyle>
      <a:lvl1pPr algn="l" defTabSz="914400" rtl="0" eaLnBrk="1" latinLnBrk="0" hangingPunct="1">
        <a:lnSpc>
          <a:spcPct val="100000"/>
        </a:lnSpc>
        <a:spcBef>
          <a:spcPts val="600"/>
        </a:spcBef>
        <a:buNone/>
        <a:defRPr sz="3000" b="1" kern="1200">
          <a:solidFill>
            <a:schemeClr val="tx2"/>
          </a:solidFill>
          <a:latin typeface="+mj-lt"/>
          <a:ea typeface="+mj-ea"/>
          <a:cs typeface="+mj-cs"/>
        </a:defRPr>
      </a:lvl1pPr>
    </p:titleStyle>
    <p:bodyStyle>
      <a:lvl1pPr marL="355600" indent="-355600" algn="l" defTabSz="914400" rtl="0" eaLnBrk="1" latinLnBrk="0" hangingPunct="1">
        <a:lnSpc>
          <a:spcPct val="100000"/>
        </a:lnSpc>
        <a:spcBef>
          <a:spcPts val="600"/>
        </a:spcBef>
        <a:buClr>
          <a:schemeClr val="tx2"/>
        </a:buClr>
        <a:buSzPct val="60000"/>
        <a:buFontTx/>
        <a:buBlip>
          <a:blip r:embed="rId4"/>
        </a:buBlip>
        <a:defRPr sz="1800" b="1" kern="1200">
          <a:solidFill>
            <a:schemeClr val="tx1"/>
          </a:solidFill>
          <a:latin typeface="+mn-lt"/>
          <a:ea typeface="+mn-ea"/>
          <a:cs typeface="+mn-cs"/>
        </a:defRPr>
      </a:lvl1pPr>
      <a:lvl2pPr marL="625475" indent="-269875" algn="l" defTabSz="914400" rtl="0" eaLnBrk="1" latinLnBrk="0" hangingPunct="1">
        <a:lnSpc>
          <a:spcPct val="100000"/>
        </a:lnSpc>
        <a:spcBef>
          <a:spcPts val="600"/>
        </a:spcBef>
        <a:buClr>
          <a:schemeClr val="tx1">
            <a:lumMod val="60000"/>
            <a:lumOff val="40000"/>
          </a:schemeClr>
        </a:buClr>
        <a:buSzPct val="40000"/>
        <a:buFontTx/>
        <a:buBlip>
          <a:blip r:embed="rId5"/>
        </a:buBlip>
        <a:defRPr sz="1800" kern="1200">
          <a:solidFill>
            <a:schemeClr val="tx1"/>
          </a:solidFill>
          <a:latin typeface="+mn-lt"/>
          <a:ea typeface="+mn-ea"/>
          <a:cs typeface="+mn-cs"/>
        </a:defRPr>
      </a:lvl2pPr>
      <a:lvl3pPr marL="719138" indent="0" algn="l" defTabSz="914400" rtl="0" eaLnBrk="1" latinLnBrk="0" hangingPunct="1">
        <a:lnSpc>
          <a:spcPct val="100000"/>
        </a:lnSpc>
        <a:spcBef>
          <a:spcPts val="600"/>
        </a:spcBef>
        <a:buFont typeface="Arial" panose="020B0604020202020204" pitchFamily="34" charset="0"/>
        <a:buNone/>
        <a:defRPr sz="1400" kern="1200">
          <a:solidFill>
            <a:schemeClr val="tx1"/>
          </a:solidFill>
          <a:latin typeface="+mn-lt"/>
          <a:ea typeface="+mn-ea"/>
          <a:cs typeface="+mn-cs"/>
        </a:defRPr>
      </a:lvl3pPr>
      <a:lvl4pPr marL="893763" indent="0" algn="l" defTabSz="914400" rtl="0" eaLnBrk="1" latinLnBrk="0" hangingPunct="1">
        <a:lnSpc>
          <a:spcPct val="100000"/>
        </a:lnSpc>
        <a:spcBef>
          <a:spcPts val="600"/>
        </a:spcBef>
        <a:buFont typeface="Arial" panose="020B0604020202020204" pitchFamily="34" charset="0"/>
        <a:buNone/>
        <a:defRPr sz="1200" kern="1200">
          <a:solidFill>
            <a:schemeClr val="tx1"/>
          </a:solidFill>
          <a:latin typeface="+mn-lt"/>
          <a:ea typeface="+mn-ea"/>
          <a:cs typeface="+mn-cs"/>
        </a:defRPr>
      </a:lvl4pPr>
      <a:lvl5pPr marL="198000" indent="0" algn="l" defTabSz="914400" rtl="0" eaLnBrk="1" latinLnBrk="0" hangingPunct="1">
        <a:lnSpc>
          <a:spcPct val="100000"/>
        </a:lnSpc>
        <a:spcBef>
          <a:spcPts val="500"/>
        </a:spcBef>
        <a:buFont typeface="Arial" panose="020B0604020202020204" pitchFamily="34" charset="0"/>
        <a:buNone/>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2.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29.xml"/><Relationship Id="rId5" Type="http://schemas.openxmlformats.org/officeDocument/2006/relationships/image" Target="../media/image80.png"/><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86.png"/><Relationship Id="rId18" Type="http://schemas.openxmlformats.org/officeDocument/2006/relationships/image" Target="../media/image88.png"/><Relationship Id="rId26" Type="http://schemas.openxmlformats.org/officeDocument/2006/relationships/image" Target="../media/image92.png"/><Relationship Id="rId3" Type="http://schemas.openxmlformats.org/officeDocument/2006/relationships/image" Target="../media/image81.png"/><Relationship Id="rId21" Type="http://schemas.openxmlformats.org/officeDocument/2006/relationships/customXml" Target="../ink/ink10.xml"/><Relationship Id="rId7" Type="http://schemas.openxmlformats.org/officeDocument/2006/relationships/image" Target="../media/image83.png"/><Relationship Id="rId12" Type="http://schemas.openxmlformats.org/officeDocument/2006/relationships/customXml" Target="../ink/ink5.xml"/><Relationship Id="rId17" Type="http://schemas.openxmlformats.org/officeDocument/2006/relationships/customXml" Target="../ink/ink8.xml"/><Relationship Id="rId25" Type="http://schemas.openxmlformats.org/officeDocument/2006/relationships/customXml" Target="../ink/ink12.xml"/><Relationship Id="rId2" Type="http://schemas.openxmlformats.org/officeDocument/2006/relationships/notesSlide" Target="../notesSlides/notesSlide29.xml"/><Relationship Id="rId16" Type="http://schemas.openxmlformats.org/officeDocument/2006/relationships/image" Target="../media/image87.png"/><Relationship Id="rId20" Type="http://schemas.openxmlformats.org/officeDocument/2006/relationships/image" Target="../media/image89.png"/><Relationship Id="rId29" Type="http://schemas.openxmlformats.org/officeDocument/2006/relationships/customXml" Target="../ink/ink15.xml"/><Relationship Id="rId1" Type="http://schemas.openxmlformats.org/officeDocument/2006/relationships/slideLayout" Target="../slideLayouts/slideLayout29.xml"/><Relationship Id="rId6" Type="http://schemas.openxmlformats.org/officeDocument/2006/relationships/customXml" Target="../ink/ink2.xml"/><Relationship Id="rId11" Type="http://schemas.openxmlformats.org/officeDocument/2006/relationships/image" Target="../media/image85.png"/><Relationship Id="rId24" Type="http://schemas.openxmlformats.org/officeDocument/2006/relationships/image" Target="../media/image91.png"/><Relationship Id="rId5" Type="http://schemas.openxmlformats.org/officeDocument/2006/relationships/image" Target="../media/image82.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customXml" Target="../ink/ink14.xml"/><Relationship Id="rId10" Type="http://schemas.openxmlformats.org/officeDocument/2006/relationships/customXml" Target="../ink/ink4.xml"/><Relationship Id="rId19" Type="http://schemas.openxmlformats.org/officeDocument/2006/relationships/customXml" Target="../ink/ink9.xml"/><Relationship Id="rId4" Type="http://schemas.openxmlformats.org/officeDocument/2006/relationships/customXml" Target="../ink/ink1.xml"/><Relationship Id="rId9" Type="http://schemas.openxmlformats.org/officeDocument/2006/relationships/image" Target="../media/image84.png"/><Relationship Id="rId14" Type="http://schemas.openxmlformats.org/officeDocument/2006/relationships/customXml" Target="../ink/ink6.xml"/><Relationship Id="rId22" Type="http://schemas.openxmlformats.org/officeDocument/2006/relationships/image" Target="../media/image90.png"/><Relationship Id="rId27" Type="http://schemas.openxmlformats.org/officeDocument/2006/relationships/customXml" Target="../ink/ink13.xml"/></Relationships>
</file>

<file path=ppt/slides/_rels/slide6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customXml" Target="../ink/ink16.xml"/><Relationship Id="rId1" Type="http://schemas.openxmlformats.org/officeDocument/2006/relationships/slideLayout" Target="../slideLayouts/slideLayout29.xml"/><Relationship Id="rId5" Type="http://schemas.openxmlformats.org/officeDocument/2006/relationships/image" Target="../media/image94.png"/><Relationship Id="rId4" Type="http://schemas.openxmlformats.org/officeDocument/2006/relationships/image" Target="../media/image93.png"/></Relationships>
</file>

<file path=ppt/slides/_rels/slide6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7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19137" y="788400"/>
            <a:ext cx="8790623" cy="1980200"/>
          </a:xfrm>
        </p:spPr>
        <p:txBody>
          <a:bodyPr/>
          <a:lstStyle/>
          <a:p>
            <a:r>
              <a:rPr lang="fr-FR" dirty="0"/>
              <a:t>                 Docker Fundamentals</a:t>
            </a:r>
          </a:p>
        </p:txBody>
      </p:sp>
      <p:sp>
        <p:nvSpPr>
          <p:cNvPr id="3" name="Sous-titre 2"/>
          <p:cNvSpPr>
            <a:spLocks noGrp="1"/>
          </p:cNvSpPr>
          <p:nvPr>
            <p:ph type="subTitle" idx="1"/>
          </p:nvPr>
        </p:nvSpPr>
        <p:spPr>
          <a:xfrm>
            <a:off x="5783283" y="4203866"/>
            <a:ext cx="5608617" cy="1092034"/>
          </a:xfrm>
        </p:spPr>
        <p:txBody>
          <a:bodyPr/>
          <a:lstStyle/>
          <a:p>
            <a:endParaRPr lang="fr-FR" b="1" dirty="0"/>
          </a:p>
          <a:p>
            <a:pPr algn="r"/>
            <a:r>
              <a:rPr lang="fr-FR" sz="2000" b="1" dirty="0">
                <a:solidFill>
                  <a:schemeClr val="bg1">
                    <a:lumMod val="95000"/>
                  </a:schemeClr>
                </a:solidFill>
                <a:latin typeface="Agency FB" panose="020B0503020202020204" pitchFamily="34" charset="0"/>
              </a:rPr>
              <a:t>                              </a:t>
            </a:r>
            <a:r>
              <a:rPr lang="fr-FR" b="1" dirty="0">
                <a:solidFill>
                  <a:schemeClr val="bg1">
                    <a:lumMod val="95000"/>
                  </a:schemeClr>
                </a:solidFill>
                <a:latin typeface="Agency FB" panose="020B0503020202020204" pitchFamily="34" charset="0"/>
              </a:rPr>
              <a:t>Nagaraj </a:t>
            </a:r>
            <a:r>
              <a:rPr lang="fr-FR" b="1" dirty="0" err="1">
                <a:solidFill>
                  <a:schemeClr val="bg1">
                    <a:lumMod val="95000"/>
                  </a:schemeClr>
                </a:solidFill>
                <a:latin typeface="Agency FB" panose="020B0503020202020204" pitchFamily="34" charset="0"/>
              </a:rPr>
              <a:t>Manoharan</a:t>
            </a:r>
            <a:r>
              <a:rPr lang="fr-FR" b="1" dirty="0">
                <a:solidFill>
                  <a:schemeClr val="bg1">
                    <a:lumMod val="95000"/>
                  </a:schemeClr>
                </a:solidFill>
                <a:latin typeface="Agency FB" panose="020B0503020202020204" pitchFamily="34" charset="0"/>
              </a:rPr>
              <a:t> | nagaraj.manoharan@soprasteria.com</a:t>
            </a:r>
          </a:p>
        </p:txBody>
      </p:sp>
    </p:spTree>
    <p:extLst>
      <p:ext uri="{BB962C8B-B14F-4D97-AF65-F5344CB8AC3E}">
        <p14:creationId xmlns:p14="http://schemas.microsoft.com/office/powerpoint/2010/main" val="22233001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10;&#10;Description automatically generated">
            <a:extLst>
              <a:ext uri="{FF2B5EF4-FFF2-40B4-BE49-F238E27FC236}">
                <a16:creationId xmlns:a16="http://schemas.microsoft.com/office/drawing/2014/main" id="{749E412B-FC29-4497-8BED-D94077B1FD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379" y="166255"/>
            <a:ext cx="11198431" cy="5130139"/>
          </a:xfrm>
          <a:prstGeom prst="rect">
            <a:avLst/>
          </a:prstGeom>
        </p:spPr>
      </p:pic>
    </p:spTree>
    <p:extLst>
      <p:ext uri="{BB962C8B-B14F-4D97-AF65-F5344CB8AC3E}">
        <p14:creationId xmlns:p14="http://schemas.microsoft.com/office/powerpoint/2010/main" val="35687567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DD8297-A204-4D38-8335-7606DDB49010}"/>
              </a:ext>
            </a:extLst>
          </p:cNvPr>
          <p:cNvPicPr>
            <a:picLocks noChangeAspect="1"/>
          </p:cNvPicPr>
          <p:nvPr/>
        </p:nvPicPr>
        <p:blipFill>
          <a:blip r:embed="rId3"/>
          <a:stretch>
            <a:fillRect/>
          </a:stretch>
        </p:blipFill>
        <p:spPr>
          <a:xfrm>
            <a:off x="138453" y="106878"/>
            <a:ext cx="11226233" cy="5272644"/>
          </a:xfrm>
          <a:prstGeom prst="rect">
            <a:avLst/>
          </a:prstGeom>
        </p:spPr>
      </p:pic>
    </p:spTree>
    <p:extLst>
      <p:ext uri="{BB962C8B-B14F-4D97-AF65-F5344CB8AC3E}">
        <p14:creationId xmlns:p14="http://schemas.microsoft.com/office/powerpoint/2010/main" val="1001235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50965D-4BFC-48CE-B518-CCD3D6A652D2}"/>
              </a:ext>
            </a:extLst>
          </p:cNvPr>
          <p:cNvPicPr>
            <a:picLocks noChangeAspect="1"/>
          </p:cNvPicPr>
          <p:nvPr/>
        </p:nvPicPr>
        <p:blipFill>
          <a:blip r:embed="rId3"/>
          <a:stretch>
            <a:fillRect/>
          </a:stretch>
        </p:blipFill>
        <p:spPr>
          <a:xfrm>
            <a:off x="95003" y="50555"/>
            <a:ext cx="11281558" cy="5286216"/>
          </a:xfrm>
          <a:prstGeom prst="rect">
            <a:avLst/>
          </a:prstGeom>
        </p:spPr>
      </p:pic>
    </p:spTree>
    <p:extLst>
      <p:ext uri="{BB962C8B-B14F-4D97-AF65-F5344CB8AC3E}">
        <p14:creationId xmlns:p14="http://schemas.microsoft.com/office/powerpoint/2010/main" val="2488682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A35D9F-2231-4FD6-9DB7-FD41C33A5257}"/>
              </a:ext>
            </a:extLst>
          </p:cNvPr>
          <p:cNvPicPr>
            <a:picLocks noChangeAspect="1"/>
          </p:cNvPicPr>
          <p:nvPr/>
        </p:nvPicPr>
        <p:blipFill>
          <a:blip r:embed="rId3"/>
          <a:stretch>
            <a:fillRect/>
          </a:stretch>
        </p:blipFill>
        <p:spPr>
          <a:xfrm>
            <a:off x="101600" y="177800"/>
            <a:ext cx="11290300" cy="5105401"/>
          </a:xfrm>
          <a:prstGeom prst="rect">
            <a:avLst/>
          </a:prstGeom>
        </p:spPr>
      </p:pic>
    </p:spTree>
    <p:extLst>
      <p:ext uri="{BB962C8B-B14F-4D97-AF65-F5344CB8AC3E}">
        <p14:creationId xmlns:p14="http://schemas.microsoft.com/office/powerpoint/2010/main" val="10238612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EFEC4CE-6901-4E98-89EE-3A4F414F18A4}"/>
              </a:ext>
            </a:extLst>
          </p:cNvPr>
          <p:cNvPicPr>
            <a:picLocks noChangeAspect="1"/>
          </p:cNvPicPr>
          <p:nvPr/>
        </p:nvPicPr>
        <p:blipFill>
          <a:blip r:embed="rId2"/>
          <a:stretch>
            <a:fillRect/>
          </a:stretch>
        </p:blipFill>
        <p:spPr>
          <a:xfrm>
            <a:off x="114300" y="114300"/>
            <a:ext cx="11214100" cy="5181601"/>
          </a:xfrm>
          <a:prstGeom prst="rect">
            <a:avLst/>
          </a:prstGeom>
        </p:spPr>
      </p:pic>
    </p:spTree>
    <p:extLst>
      <p:ext uri="{BB962C8B-B14F-4D97-AF65-F5344CB8AC3E}">
        <p14:creationId xmlns:p14="http://schemas.microsoft.com/office/powerpoint/2010/main" val="3344540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92363DF-37F2-4432-AEC0-13AC832675A0}"/>
              </a:ext>
            </a:extLst>
          </p:cNvPr>
          <p:cNvPicPr>
            <a:picLocks noChangeAspect="1"/>
          </p:cNvPicPr>
          <p:nvPr/>
        </p:nvPicPr>
        <p:blipFill>
          <a:blip r:embed="rId3"/>
          <a:stretch>
            <a:fillRect/>
          </a:stretch>
        </p:blipFill>
        <p:spPr>
          <a:xfrm>
            <a:off x="127000" y="0"/>
            <a:ext cx="11252200" cy="5397499"/>
          </a:xfrm>
          <a:prstGeom prst="rect">
            <a:avLst/>
          </a:prstGeom>
        </p:spPr>
      </p:pic>
    </p:spTree>
    <p:extLst>
      <p:ext uri="{BB962C8B-B14F-4D97-AF65-F5344CB8AC3E}">
        <p14:creationId xmlns:p14="http://schemas.microsoft.com/office/powerpoint/2010/main" val="256134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137719-D44C-4393-A9DA-378334976B90}"/>
              </a:ext>
            </a:extLst>
          </p:cNvPr>
          <p:cNvPicPr>
            <a:picLocks noChangeAspect="1"/>
          </p:cNvPicPr>
          <p:nvPr/>
        </p:nvPicPr>
        <p:blipFill>
          <a:blip r:embed="rId3"/>
          <a:stretch>
            <a:fillRect/>
          </a:stretch>
        </p:blipFill>
        <p:spPr>
          <a:xfrm>
            <a:off x="215044" y="304801"/>
            <a:ext cx="11126055" cy="5054600"/>
          </a:xfrm>
          <a:prstGeom prst="rect">
            <a:avLst/>
          </a:prstGeom>
        </p:spPr>
      </p:pic>
      <p:sp>
        <p:nvSpPr>
          <p:cNvPr id="10" name="TextBox 9">
            <a:extLst>
              <a:ext uri="{FF2B5EF4-FFF2-40B4-BE49-F238E27FC236}">
                <a16:creationId xmlns:a16="http://schemas.microsoft.com/office/drawing/2014/main" id="{11BDB96B-A257-436B-A8DF-934ED29A1488}"/>
              </a:ext>
            </a:extLst>
          </p:cNvPr>
          <p:cNvSpPr txBox="1"/>
          <p:nvPr/>
        </p:nvSpPr>
        <p:spPr>
          <a:xfrm>
            <a:off x="215045" y="304801"/>
            <a:ext cx="5842856" cy="646331"/>
          </a:xfrm>
          <a:prstGeom prst="rect">
            <a:avLst/>
          </a:prstGeom>
          <a:noFill/>
        </p:spPr>
        <p:txBody>
          <a:bodyPr wrap="square" rtlCol="0">
            <a:spAutoFit/>
          </a:bodyPr>
          <a:lstStyle/>
          <a:p>
            <a:r>
              <a:rPr lang="en-US" sz="3600" b="1" u="sng" dirty="0">
                <a:solidFill>
                  <a:schemeClr val="tx2"/>
                </a:solidFill>
              </a:rPr>
              <a:t>DOCKER SYSTEM</a:t>
            </a:r>
          </a:p>
        </p:txBody>
      </p:sp>
    </p:spTree>
    <p:extLst>
      <p:ext uri="{BB962C8B-B14F-4D97-AF65-F5344CB8AC3E}">
        <p14:creationId xmlns:p14="http://schemas.microsoft.com/office/powerpoint/2010/main" val="12361718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 y="0"/>
            <a:ext cx="5283199" cy="540000"/>
          </a:xfrm>
        </p:spPr>
        <p:txBody>
          <a:bodyPr/>
          <a:lstStyle/>
          <a:p>
            <a:r>
              <a:rPr lang="fr-FR" dirty="0"/>
              <a:t>Docker Architecture</a:t>
            </a:r>
          </a:p>
        </p:txBody>
      </p:sp>
      <p:pic>
        <p:nvPicPr>
          <p:cNvPr id="6" name="Picture 5">
            <a:extLst>
              <a:ext uri="{FF2B5EF4-FFF2-40B4-BE49-F238E27FC236}">
                <a16:creationId xmlns:a16="http://schemas.microsoft.com/office/drawing/2014/main" id="{15FE3058-A590-45AC-8380-4760EF7744E4}"/>
              </a:ext>
            </a:extLst>
          </p:cNvPr>
          <p:cNvPicPr>
            <a:picLocks noChangeAspect="1"/>
          </p:cNvPicPr>
          <p:nvPr/>
        </p:nvPicPr>
        <p:blipFill>
          <a:blip r:embed="rId3"/>
          <a:stretch>
            <a:fillRect/>
          </a:stretch>
        </p:blipFill>
        <p:spPr>
          <a:xfrm>
            <a:off x="431800" y="634999"/>
            <a:ext cx="10827959" cy="4559301"/>
          </a:xfrm>
          <a:prstGeom prst="rect">
            <a:avLst/>
          </a:prstGeom>
        </p:spPr>
      </p:pic>
    </p:spTree>
    <p:extLst>
      <p:ext uri="{BB962C8B-B14F-4D97-AF65-F5344CB8AC3E}">
        <p14:creationId xmlns:p14="http://schemas.microsoft.com/office/powerpoint/2010/main" val="489876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C8887D5-0371-4783-85C8-733D19EFC173}"/>
              </a:ext>
            </a:extLst>
          </p:cNvPr>
          <p:cNvPicPr>
            <a:picLocks noChangeAspect="1"/>
          </p:cNvPicPr>
          <p:nvPr/>
        </p:nvPicPr>
        <p:blipFill>
          <a:blip r:embed="rId2"/>
          <a:stretch>
            <a:fillRect/>
          </a:stretch>
        </p:blipFill>
        <p:spPr>
          <a:xfrm>
            <a:off x="127000" y="109912"/>
            <a:ext cx="11214100" cy="5181601"/>
          </a:xfrm>
          <a:prstGeom prst="rect">
            <a:avLst/>
          </a:prstGeom>
        </p:spPr>
      </p:pic>
    </p:spTree>
    <p:extLst>
      <p:ext uri="{BB962C8B-B14F-4D97-AF65-F5344CB8AC3E}">
        <p14:creationId xmlns:p14="http://schemas.microsoft.com/office/powerpoint/2010/main" val="41469082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87921C3-62B6-4755-ABE0-72750AEBF399}"/>
              </a:ext>
            </a:extLst>
          </p:cNvPr>
          <p:cNvPicPr>
            <a:picLocks noChangeAspect="1"/>
          </p:cNvPicPr>
          <p:nvPr/>
        </p:nvPicPr>
        <p:blipFill>
          <a:blip r:embed="rId3"/>
          <a:stretch>
            <a:fillRect/>
          </a:stretch>
        </p:blipFill>
        <p:spPr>
          <a:xfrm>
            <a:off x="114300" y="101599"/>
            <a:ext cx="11239500" cy="5194301"/>
          </a:xfrm>
          <a:prstGeom prst="rect">
            <a:avLst/>
          </a:prstGeom>
        </p:spPr>
      </p:pic>
    </p:spTree>
    <p:extLst>
      <p:ext uri="{BB962C8B-B14F-4D97-AF65-F5344CB8AC3E}">
        <p14:creationId xmlns:p14="http://schemas.microsoft.com/office/powerpoint/2010/main" val="3734076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8"/>
          <p:cNvPicPr>
            <a:picLocks noGrp="1" noChangeAspect="1"/>
          </p:cNvPicPr>
          <p:nvPr>
            <p:ph type="pic" idx="24"/>
          </p:nvPr>
        </p:nvPicPr>
        <p:blipFill>
          <a:blip r:embed="rId3">
            <a:extLst>
              <a:ext uri="{28A0092B-C50C-407E-A947-70E740481C1C}">
                <a14:useLocalDpi xmlns:a14="http://schemas.microsoft.com/office/drawing/2010/main" val="0"/>
              </a:ext>
            </a:extLst>
          </a:blip>
          <a:srcRect/>
          <a:stretch>
            <a:fillRect/>
          </a:stretch>
        </p:blipFill>
        <p:spPr>
          <a:xfrm>
            <a:off x="0" y="30480"/>
            <a:ext cx="12192000" cy="6105600"/>
          </a:xfrm>
        </p:spPr>
      </p:pic>
      <p:sp>
        <p:nvSpPr>
          <p:cNvPr id="3" name="Espace réservé du texte 2"/>
          <p:cNvSpPr>
            <a:spLocks noGrp="1"/>
          </p:cNvSpPr>
          <p:nvPr>
            <p:ph type="body" idx="1"/>
          </p:nvPr>
        </p:nvSpPr>
        <p:spPr/>
        <p:txBody>
          <a:bodyPr/>
          <a:lstStyle/>
          <a:p>
            <a:r>
              <a:rPr lang="fr-FR" sz="4000" dirty="0"/>
              <a:t>01</a:t>
            </a:r>
          </a:p>
        </p:txBody>
      </p:sp>
      <p:sp>
        <p:nvSpPr>
          <p:cNvPr id="5" name="Espace réservé du numéro de diapositive 4"/>
          <p:cNvSpPr>
            <a:spLocks noGrp="1"/>
          </p:cNvSpPr>
          <p:nvPr>
            <p:ph type="sldNum" sz="quarter" idx="12"/>
          </p:nvPr>
        </p:nvSpPr>
        <p:spPr/>
        <p:txBody>
          <a:bodyPr/>
          <a:lstStyle/>
          <a:p>
            <a:fld id="{975A587B-5814-4D9B-9598-FE9CB954CB01}" type="slidenum">
              <a:rPr lang="fr-FR" noProof="0" smtClean="0"/>
              <a:t>2</a:t>
            </a:fld>
            <a:endParaRPr lang="fr-FR" noProof="0"/>
          </a:p>
        </p:txBody>
      </p:sp>
      <p:sp>
        <p:nvSpPr>
          <p:cNvPr id="6" name="Espace réservé du texte 5"/>
          <p:cNvSpPr>
            <a:spLocks noGrp="1"/>
          </p:cNvSpPr>
          <p:nvPr>
            <p:ph type="body" sz="quarter" idx="13"/>
          </p:nvPr>
        </p:nvSpPr>
        <p:spPr>
          <a:xfrm>
            <a:off x="6741134" y="1051757"/>
            <a:ext cx="4729506" cy="923837"/>
          </a:xfrm>
        </p:spPr>
        <p:txBody>
          <a:bodyPr/>
          <a:lstStyle/>
          <a:p>
            <a:r>
              <a:rPr lang="en-US" dirty="0"/>
              <a:t>    What is Docker ?</a:t>
            </a:r>
          </a:p>
        </p:txBody>
      </p:sp>
      <p:sp>
        <p:nvSpPr>
          <p:cNvPr id="7" name="Espace réservé du texte 6"/>
          <p:cNvSpPr>
            <a:spLocks noGrp="1"/>
          </p:cNvSpPr>
          <p:nvPr>
            <p:ph type="body" idx="14"/>
          </p:nvPr>
        </p:nvSpPr>
        <p:spPr/>
        <p:txBody>
          <a:bodyPr/>
          <a:lstStyle/>
          <a:p>
            <a:r>
              <a:rPr lang="fr-FR" sz="4000" dirty="0"/>
              <a:t>02</a:t>
            </a:r>
          </a:p>
        </p:txBody>
      </p:sp>
      <p:sp>
        <p:nvSpPr>
          <p:cNvPr id="8" name="Espace réservé du texte 7"/>
          <p:cNvSpPr>
            <a:spLocks noGrp="1"/>
          </p:cNvSpPr>
          <p:nvPr>
            <p:ph type="body" sz="quarter" idx="15"/>
          </p:nvPr>
        </p:nvSpPr>
        <p:spPr>
          <a:xfrm>
            <a:off x="6741134" y="2018233"/>
            <a:ext cx="4729506" cy="612000"/>
          </a:xfrm>
        </p:spPr>
        <p:txBody>
          <a:bodyPr/>
          <a:lstStyle/>
          <a:p>
            <a:r>
              <a:rPr lang="en-US" dirty="0"/>
              <a:t>    </a:t>
            </a:r>
          </a:p>
          <a:p>
            <a:r>
              <a:rPr lang="en-US" dirty="0"/>
              <a:t>    What is Container?</a:t>
            </a:r>
          </a:p>
          <a:p>
            <a:r>
              <a:rPr lang="en-US" dirty="0"/>
              <a:t>    Why do you need it &amp; what can it do ?</a:t>
            </a:r>
            <a:br>
              <a:rPr lang="en-US" dirty="0"/>
            </a:br>
            <a:r>
              <a:rPr lang="en-US" dirty="0"/>
              <a:t>     </a:t>
            </a:r>
          </a:p>
          <a:p>
            <a:r>
              <a:rPr lang="en-US" dirty="0"/>
              <a:t>   </a:t>
            </a:r>
          </a:p>
        </p:txBody>
      </p:sp>
      <p:sp>
        <p:nvSpPr>
          <p:cNvPr id="10" name="Espace réservé du texte 9"/>
          <p:cNvSpPr>
            <a:spLocks noGrp="1"/>
          </p:cNvSpPr>
          <p:nvPr>
            <p:ph type="body" sz="quarter" idx="17"/>
          </p:nvPr>
        </p:nvSpPr>
        <p:spPr>
          <a:xfrm>
            <a:off x="6741134" y="2692895"/>
            <a:ext cx="5006366" cy="652463"/>
          </a:xfrm>
        </p:spPr>
        <p:txBody>
          <a:bodyPr>
            <a:normAutofit fontScale="25000" lnSpcReduction="20000"/>
          </a:bodyPr>
          <a:lstStyle/>
          <a:p>
            <a:r>
              <a:rPr lang="en-US" sz="6000" dirty="0"/>
              <a:t>    </a:t>
            </a:r>
          </a:p>
          <a:p>
            <a:r>
              <a:rPr lang="en-US" sz="6000" dirty="0"/>
              <a:t>    Run Docker containers  &amp; create a docker image</a:t>
            </a:r>
          </a:p>
          <a:p>
            <a:r>
              <a:rPr lang="en-US" sz="4900" dirty="0"/>
              <a:t>    </a:t>
            </a:r>
            <a:br>
              <a:rPr lang="en-US" sz="5600" dirty="0"/>
            </a:br>
            <a:r>
              <a:rPr lang="en-US" sz="5600" dirty="0"/>
              <a:t>    Networks in docker</a:t>
            </a:r>
            <a:br>
              <a:rPr lang="en-US" dirty="0"/>
            </a:br>
            <a:r>
              <a:rPr lang="en-US" dirty="0"/>
              <a:t>   </a:t>
            </a:r>
          </a:p>
        </p:txBody>
      </p:sp>
      <p:sp>
        <p:nvSpPr>
          <p:cNvPr id="11" name="Espace réservé du texte 10"/>
          <p:cNvSpPr>
            <a:spLocks noGrp="1"/>
          </p:cNvSpPr>
          <p:nvPr>
            <p:ph type="body" idx="18"/>
          </p:nvPr>
        </p:nvSpPr>
        <p:spPr/>
        <p:txBody>
          <a:bodyPr/>
          <a:lstStyle/>
          <a:p>
            <a:r>
              <a:rPr lang="fr-FR" sz="4000" dirty="0"/>
              <a:t>04</a:t>
            </a:r>
          </a:p>
        </p:txBody>
      </p:sp>
      <p:sp>
        <p:nvSpPr>
          <p:cNvPr id="12" name="Espace réservé du texte 11"/>
          <p:cNvSpPr>
            <a:spLocks noGrp="1"/>
          </p:cNvSpPr>
          <p:nvPr>
            <p:ph type="body" sz="quarter" idx="19"/>
          </p:nvPr>
        </p:nvSpPr>
        <p:spPr>
          <a:xfrm>
            <a:off x="6741134" y="3207025"/>
            <a:ext cx="4729506" cy="581679"/>
          </a:xfrm>
        </p:spPr>
        <p:txBody>
          <a:bodyPr/>
          <a:lstStyle/>
          <a:p>
            <a:r>
              <a:rPr lang="en-US" dirty="0"/>
              <a:t>   </a:t>
            </a:r>
            <a:br>
              <a:rPr lang="en-US" dirty="0"/>
            </a:br>
            <a:r>
              <a:rPr lang="en-US" dirty="0"/>
              <a:t>    Docker Volumes</a:t>
            </a:r>
          </a:p>
        </p:txBody>
      </p:sp>
      <p:sp>
        <p:nvSpPr>
          <p:cNvPr id="13" name="Espace réservé du texte 12"/>
          <p:cNvSpPr>
            <a:spLocks noGrp="1"/>
          </p:cNvSpPr>
          <p:nvPr>
            <p:ph type="body" idx="20"/>
          </p:nvPr>
        </p:nvSpPr>
        <p:spPr/>
        <p:txBody>
          <a:bodyPr/>
          <a:lstStyle/>
          <a:p>
            <a:r>
              <a:rPr lang="fr-FR" sz="4000" dirty="0"/>
              <a:t>05</a:t>
            </a:r>
          </a:p>
        </p:txBody>
      </p:sp>
      <p:sp>
        <p:nvSpPr>
          <p:cNvPr id="14" name="Espace réservé du texte 13"/>
          <p:cNvSpPr>
            <a:spLocks noGrp="1"/>
          </p:cNvSpPr>
          <p:nvPr>
            <p:ph type="body" sz="quarter" idx="21"/>
          </p:nvPr>
        </p:nvSpPr>
        <p:spPr/>
        <p:txBody>
          <a:bodyPr/>
          <a:lstStyle/>
          <a:p>
            <a:r>
              <a:rPr lang="en-US" dirty="0"/>
              <a:t>    Docker concepts in Depth</a:t>
            </a:r>
          </a:p>
        </p:txBody>
      </p:sp>
      <p:sp>
        <p:nvSpPr>
          <p:cNvPr id="15" name="Espace réservé du texte 14"/>
          <p:cNvSpPr>
            <a:spLocks noGrp="1"/>
          </p:cNvSpPr>
          <p:nvPr>
            <p:ph type="body" idx="22"/>
          </p:nvPr>
        </p:nvSpPr>
        <p:spPr/>
        <p:txBody>
          <a:bodyPr/>
          <a:lstStyle/>
          <a:p>
            <a:r>
              <a:rPr lang="fr-FR" sz="4000" dirty="0"/>
              <a:t>06</a:t>
            </a:r>
          </a:p>
        </p:txBody>
      </p:sp>
      <p:sp>
        <p:nvSpPr>
          <p:cNvPr id="16" name="Espace réservé du texte 15"/>
          <p:cNvSpPr>
            <a:spLocks noGrp="1"/>
          </p:cNvSpPr>
          <p:nvPr>
            <p:ph type="body" sz="quarter" idx="23"/>
          </p:nvPr>
        </p:nvSpPr>
        <p:spPr/>
        <p:txBody>
          <a:bodyPr/>
          <a:lstStyle/>
          <a:p>
            <a:r>
              <a:rPr lang="en-US" dirty="0"/>
              <a:t>    Docker compose &amp; Docker Swarm </a:t>
            </a:r>
          </a:p>
        </p:txBody>
      </p:sp>
      <p:sp>
        <p:nvSpPr>
          <p:cNvPr id="17" name="Titre 16"/>
          <p:cNvSpPr>
            <a:spLocks noGrp="1"/>
          </p:cNvSpPr>
          <p:nvPr>
            <p:ph type="title"/>
          </p:nvPr>
        </p:nvSpPr>
        <p:spPr/>
        <p:txBody>
          <a:bodyPr/>
          <a:lstStyle/>
          <a:p>
            <a:r>
              <a:rPr lang="fr-FR" dirty="0">
                <a:solidFill>
                  <a:schemeClr val="bg1"/>
                </a:solidFill>
              </a:rPr>
              <a:t>Topics to </a:t>
            </a:r>
            <a:r>
              <a:rPr lang="fr-FR" dirty="0" err="1">
                <a:solidFill>
                  <a:schemeClr val="bg1"/>
                </a:solidFill>
              </a:rPr>
              <a:t>be</a:t>
            </a:r>
            <a:r>
              <a:rPr lang="fr-FR" dirty="0">
                <a:solidFill>
                  <a:schemeClr val="bg1"/>
                </a:solidFill>
              </a:rPr>
              <a:t> </a:t>
            </a:r>
            <a:r>
              <a:rPr lang="fr-FR" dirty="0" err="1">
                <a:solidFill>
                  <a:schemeClr val="bg1"/>
                </a:solidFill>
              </a:rPr>
              <a:t>covered</a:t>
            </a:r>
            <a:endParaRPr lang="fr-FR" dirty="0">
              <a:solidFill>
                <a:schemeClr val="bg1"/>
              </a:solidFill>
            </a:endParaRPr>
          </a:p>
        </p:txBody>
      </p:sp>
      <p:sp>
        <p:nvSpPr>
          <p:cNvPr id="19" name="Espace réservé du texte 8"/>
          <p:cNvSpPr>
            <a:spLocks noGrp="1"/>
          </p:cNvSpPr>
          <p:nvPr>
            <p:ph type="body" idx="16"/>
          </p:nvPr>
        </p:nvSpPr>
        <p:spPr>
          <a:xfrm>
            <a:off x="5880707" y="2549958"/>
            <a:ext cx="792000" cy="612000"/>
          </a:xfrm>
        </p:spPr>
        <p:txBody>
          <a:bodyPr/>
          <a:lstStyle/>
          <a:p>
            <a:r>
              <a:rPr lang="fr-FR" sz="4000" dirty="0"/>
              <a:t>03</a:t>
            </a:r>
          </a:p>
        </p:txBody>
      </p:sp>
      <p:grpSp>
        <p:nvGrpSpPr>
          <p:cNvPr id="20" name="Groupe 19">
            <a:extLst>
              <a:ext uri="{FF2B5EF4-FFF2-40B4-BE49-F238E27FC236}">
                <a16:creationId xmlns:a16="http://schemas.microsoft.com/office/drawing/2014/main" id="{345999A9-D2C2-427C-BEBB-4DDD8AB6ED51}"/>
              </a:ext>
            </a:extLst>
          </p:cNvPr>
          <p:cNvGrpSpPr/>
          <p:nvPr/>
        </p:nvGrpSpPr>
        <p:grpSpPr>
          <a:xfrm>
            <a:off x="5387024" y="990849"/>
            <a:ext cx="6804976" cy="4056563"/>
            <a:chOff x="5387024" y="754369"/>
            <a:chExt cx="6804976" cy="4230000"/>
          </a:xfrm>
        </p:grpSpPr>
        <p:cxnSp>
          <p:nvCxnSpPr>
            <p:cNvPr id="21" name="Connecteur droit 20">
              <a:extLst>
                <a:ext uri="{FF2B5EF4-FFF2-40B4-BE49-F238E27FC236}">
                  <a16:creationId xmlns:a16="http://schemas.microsoft.com/office/drawing/2014/main" id="{5C155CB3-9040-4980-B562-A701549AA7A7}"/>
                </a:ext>
              </a:extLst>
            </p:cNvPr>
            <p:cNvCxnSpPr>
              <a:cxnSpLocks/>
            </p:cNvCxnSpPr>
            <p:nvPr userDrawn="1"/>
          </p:nvCxnSpPr>
          <p:spPr>
            <a:xfrm>
              <a:off x="5387024" y="773419"/>
              <a:ext cx="6804976" cy="0"/>
            </a:xfrm>
            <a:prstGeom prst="line">
              <a:avLst/>
            </a:prstGeom>
            <a:ln w="38100">
              <a:solidFill>
                <a:schemeClr val="tx2"/>
              </a:solidFill>
            </a:ln>
          </p:spPr>
          <p:style>
            <a:lnRef idx="1">
              <a:schemeClr val="accent5"/>
            </a:lnRef>
            <a:fillRef idx="0">
              <a:schemeClr val="accent5"/>
            </a:fillRef>
            <a:effectRef idx="0">
              <a:schemeClr val="accent5"/>
            </a:effectRef>
            <a:fontRef idx="minor">
              <a:schemeClr val="tx1"/>
            </a:fontRef>
          </p:style>
        </p:cxnSp>
        <p:cxnSp>
          <p:nvCxnSpPr>
            <p:cNvPr id="22" name="Connecteur droit 21">
              <a:extLst>
                <a:ext uri="{FF2B5EF4-FFF2-40B4-BE49-F238E27FC236}">
                  <a16:creationId xmlns:a16="http://schemas.microsoft.com/office/drawing/2014/main" id="{D8C02AD5-E302-42DE-A049-FE9475AD6509}"/>
                </a:ext>
              </a:extLst>
            </p:cNvPr>
            <p:cNvCxnSpPr>
              <a:cxnSpLocks/>
            </p:cNvCxnSpPr>
            <p:nvPr userDrawn="1"/>
          </p:nvCxnSpPr>
          <p:spPr>
            <a:xfrm>
              <a:off x="5406072" y="754369"/>
              <a:ext cx="0" cy="4230000"/>
            </a:xfrm>
            <a:prstGeom prst="line">
              <a:avLst/>
            </a:prstGeom>
            <a:ln w="38100">
              <a:solidFill>
                <a:schemeClr val="tx2"/>
              </a:solidFill>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18022283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square&#10;&#10;Description automatically generated">
            <a:extLst>
              <a:ext uri="{FF2B5EF4-FFF2-40B4-BE49-F238E27FC236}">
                <a16:creationId xmlns:a16="http://schemas.microsoft.com/office/drawing/2014/main" id="{09C42B15-D2A4-405F-B4D4-99976D2A6F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901" y="165100"/>
            <a:ext cx="11074400" cy="5156199"/>
          </a:xfrm>
          <a:prstGeom prst="rect">
            <a:avLst/>
          </a:prstGeom>
        </p:spPr>
      </p:pic>
    </p:spTree>
    <p:extLst>
      <p:ext uri="{BB962C8B-B14F-4D97-AF65-F5344CB8AC3E}">
        <p14:creationId xmlns:p14="http://schemas.microsoft.com/office/powerpoint/2010/main" val="800906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al user interface&#10;&#10;Description automatically generated">
            <a:extLst>
              <a:ext uri="{FF2B5EF4-FFF2-40B4-BE49-F238E27FC236}">
                <a16:creationId xmlns:a16="http://schemas.microsoft.com/office/drawing/2014/main" id="{F55A2002-3A4B-44C1-9E91-F5323D6544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139700"/>
            <a:ext cx="11214100" cy="5118100"/>
          </a:xfrm>
          <a:prstGeom prst="rect">
            <a:avLst/>
          </a:prstGeom>
        </p:spPr>
      </p:pic>
    </p:spTree>
    <p:extLst>
      <p:ext uri="{BB962C8B-B14F-4D97-AF65-F5344CB8AC3E}">
        <p14:creationId xmlns:p14="http://schemas.microsoft.com/office/powerpoint/2010/main" val="9396693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FD27A107-6388-43C0-B512-29893C0C28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2375"/>
            <a:ext cx="11150599" cy="5016499"/>
          </a:xfrm>
          <a:prstGeom prst="rect">
            <a:avLst/>
          </a:prstGeom>
        </p:spPr>
      </p:pic>
    </p:spTree>
    <p:extLst>
      <p:ext uri="{BB962C8B-B14F-4D97-AF65-F5344CB8AC3E}">
        <p14:creationId xmlns:p14="http://schemas.microsoft.com/office/powerpoint/2010/main" val="4787780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D8477DEA-E6CC-46FD-931E-B2089FC157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225301"/>
            <a:ext cx="11099800" cy="4981699"/>
          </a:xfrm>
          <a:prstGeom prst="rect">
            <a:avLst/>
          </a:prstGeom>
        </p:spPr>
      </p:pic>
    </p:spTree>
    <p:extLst>
      <p:ext uri="{BB962C8B-B14F-4D97-AF65-F5344CB8AC3E}">
        <p14:creationId xmlns:p14="http://schemas.microsoft.com/office/powerpoint/2010/main" val="35552222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D7A9ECE0-82CD-42FF-AB31-CA9E2846F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700" y="180027"/>
            <a:ext cx="11176000" cy="5102348"/>
          </a:xfrm>
          <a:prstGeom prst="rect">
            <a:avLst/>
          </a:prstGeom>
        </p:spPr>
      </p:pic>
    </p:spTree>
    <p:extLst>
      <p:ext uri="{BB962C8B-B14F-4D97-AF65-F5344CB8AC3E}">
        <p14:creationId xmlns:p14="http://schemas.microsoft.com/office/powerpoint/2010/main" val="1950510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video game&#10;&#10;Description automatically generated">
            <a:extLst>
              <a:ext uri="{FF2B5EF4-FFF2-40B4-BE49-F238E27FC236}">
                <a16:creationId xmlns:a16="http://schemas.microsoft.com/office/drawing/2014/main" id="{793CFFD4-BAB2-47A2-A2D4-175DFBD106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87204"/>
            <a:ext cx="11049000" cy="5095996"/>
          </a:xfrm>
          <a:prstGeom prst="rect">
            <a:avLst/>
          </a:prstGeom>
        </p:spPr>
      </p:pic>
    </p:spTree>
    <p:extLst>
      <p:ext uri="{BB962C8B-B14F-4D97-AF65-F5344CB8AC3E}">
        <p14:creationId xmlns:p14="http://schemas.microsoft.com/office/powerpoint/2010/main" val="10892465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85CAE52B-23AB-4E07-BECA-742FD65DA4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697" y="257120"/>
            <a:ext cx="11154003" cy="2127359"/>
          </a:xfrm>
          <a:prstGeom prst="rect">
            <a:avLst/>
          </a:prstGeom>
        </p:spPr>
      </p:pic>
      <p:pic>
        <p:nvPicPr>
          <p:cNvPr id="5" name="Picture 4" descr="Graphical user interface, text&#10;&#10;Description automatically generated">
            <a:extLst>
              <a:ext uri="{FF2B5EF4-FFF2-40B4-BE49-F238E27FC236}">
                <a16:creationId xmlns:a16="http://schemas.microsoft.com/office/drawing/2014/main" id="{E4C35353-00F6-4484-B07D-2A8C180E52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697" y="2476500"/>
            <a:ext cx="11154003" cy="2673438"/>
          </a:xfrm>
          <a:prstGeom prst="rect">
            <a:avLst/>
          </a:prstGeom>
        </p:spPr>
      </p:pic>
    </p:spTree>
    <p:extLst>
      <p:ext uri="{BB962C8B-B14F-4D97-AF65-F5344CB8AC3E}">
        <p14:creationId xmlns:p14="http://schemas.microsoft.com/office/powerpoint/2010/main" val="10142701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4FEB168E-203C-481A-A83C-012A1C89C1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829" y="130926"/>
            <a:ext cx="11233371" cy="5181600"/>
          </a:xfrm>
          <a:prstGeom prst="rect">
            <a:avLst/>
          </a:prstGeom>
        </p:spPr>
      </p:pic>
    </p:spTree>
    <p:extLst>
      <p:ext uri="{BB962C8B-B14F-4D97-AF65-F5344CB8AC3E}">
        <p14:creationId xmlns:p14="http://schemas.microsoft.com/office/powerpoint/2010/main" val="34101761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10D2A2FF-80DF-471B-83F4-143BF7553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6288" y="138050"/>
            <a:ext cx="11204812" cy="5143499"/>
          </a:xfrm>
          <a:prstGeom prst="rect">
            <a:avLst/>
          </a:prstGeom>
        </p:spPr>
      </p:pic>
    </p:spTree>
    <p:extLst>
      <p:ext uri="{BB962C8B-B14F-4D97-AF65-F5344CB8AC3E}">
        <p14:creationId xmlns:p14="http://schemas.microsoft.com/office/powerpoint/2010/main" val="1792238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CAC0A615-9471-4352-A6B0-FAB5809D8F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66" y="158641"/>
            <a:ext cx="11214333" cy="5137259"/>
          </a:xfrm>
          <a:prstGeom prst="rect">
            <a:avLst/>
          </a:prstGeom>
        </p:spPr>
      </p:pic>
    </p:spTree>
    <p:extLst>
      <p:ext uri="{BB962C8B-B14F-4D97-AF65-F5344CB8AC3E}">
        <p14:creationId xmlns:p14="http://schemas.microsoft.com/office/powerpoint/2010/main" val="2742708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19137" y="788400"/>
            <a:ext cx="7367587" cy="1980000"/>
          </a:xfrm>
        </p:spPr>
        <p:txBody>
          <a:bodyPr/>
          <a:lstStyle/>
          <a:p>
            <a:r>
              <a:rPr lang="fr-FR" dirty="0"/>
              <a:t>Docker </a:t>
            </a:r>
            <a:r>
              <a:rPr lang="fr-FR" dirty="0" err="1"/>
              <a:t>Overview</a:t>
            </a:r>
            <a:r>
              <a:rPr lang="fr-FR" dirty="0"/>
              <a:t> Concepts</a:t>
            </a:r>
          </a:p>
        </p:txBody>
      </p:sp>
      <p:sp>
        <p:nvSpPr>
          <p:cNvPr id="3" name="Sous-titre 2"/>
          <p:cNvSpPr>
            <a:spLocks noGrp="1"/>
          </p:cNvSpPr>
          <p:nvPr>
            <p:ph type="subTitle" idx="1"/>
          </p:nvPr>
        </p:nvSpPr>
        <p:spPr/>
        <p:txBody>
          <a:bodyPr/>
          <a:lstStyle/>
          <a:p>
            <a:r>
              <a:rPr lang="fr-FR" b="1" u="sng" dirty="0"/>
              <a:t>Nagaraj </a:t>
            </a:r>
            <a:r>
              <a:rPr lang="fr-FR" b="1" u="sng" dirty="0" err="1"/>
              <a:t>manoharan</a:t>
            </a:r>
            <a:endParaRPr lang="fr-FR" b="1" u="sng" dirty="0"/>
          </a:p>
        </p:txBody>
      </p:sp>
      <p:pic>
        <p:nvPicPr>
          <p:cNvPr id="5" name="Picture 4" descr="A screenshot of a video game&#10;&#10;Description automatically generated">
            <a:extLst>
              <a:ext uri="{FF2B5EF4-FFF2-40B4-BE49-F238E27FC236}">
                <a16:creationId xmlns:a16="http://schemas.microsoft.com/office/drawing/2014/main" id="{2FB6214B-C7F0-41BA-BC0E-BDB7747B6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1472445" cy="5397500"/>
          </a:xfrm>
          <a:prstGeom prst="rect">
            <a:avLst/>
          </a:prstGeom>
        </p:spPr>
      </p:pic>
    </p:spTree>
    <p:extLst>
      <p:ext uri="{BB962C8B-B14F-4D97-AF65-F5344CB8AC3E}">
        <p14:creationId xmlns:p14="http://schemas.microsoft.com/office/powerpoint/2010/main" val="6915593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41DF9DC7-C619-4DB1-A51C-5BBE713042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15" y="177800"/>
            <a:ext cx="11195285" cy="5232400"/>
          </a:xfrm>
          <a:prstGeom prst="rect">
            <a:avLst/>
          </a:prstGeom>
        </p:spPr>
      </p:pic>
    </p:spTree>
    <p:extLst>
      <p:ext uri="{BB962C8B-B14F-4D97-AF65-F5344CB8AC3E}">
        <p14:creationId xmlns:p14="http://schemas.microsoft.com/office/powerpoint/2010/main" val="3575578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with medium confidence">
            <a:extLst>
              <a:ext uri="{FF2B5EF4-FFF2-40B4-BE49-F238E27FC236}">
                <a16:creationId xmlns:a16="http://schemas.microsoft.com/office/drawing/2014/main" id="{8F884E1F-F47E-460C-ACE7-F4895B17E5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990" y="149106"/>
            <a:ext cx="11242909" cy="5134094"/>
          </a:xfrm>
          <a:prstGeom prst="rect">
            <a:avLst/>
          </a:prstGeom>
        </p:spPr>
      </p:pic>
    </p:spTree>
    <p:extLst>
      <p:ext uri="{BB962C8B-B14F-4D97-AF65-F5344CB8AC3E}">
        <p14:creationId xmlns:p14="http://schemas.microsoft.com/office/powerpoint/2010/main" val="15721523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2ED9710F-AF6E-4378-A4BD-52897BE36A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497" y="184027"/>
            <a:ext cx="11115903" cy="4083174"/>
          </a:xfrm>
          <a:prstGeom prst="rect">
            <a:avLst/>
          </a:prstGeom>
        </p:spPr>
      </p:pic>
      <p:pic>
        <p:nvPicPr>
          <p:cNvPr id="5" name="Picture 4">
            <a:extLst>
              <a:ext uri="{FF2B5EF4-FFF2-40B4-BE49-F238E27FC236}">
                <a16:creationId xmlns:a16="http://schemas.microsoft.com/office/drawing/2014/main" id="{7626E7C9-4E31-4529-A26F-6745608EBAFF}"/>
              </a:ext>
            </a:extLst>
          </p:cNvPr>
          <p:cNvPicPr>
            <a:picLocks noChangeAspect="1"/>
          </p:cNvPicPr>
          <p:nvPr/>
        </p:nvPicPr>
        <p:blipFill>
          <a:blip r:embed="rId3"/>
          <a:stretch>
            <a:fillRect/>
          </a:stretch>
        </p:blipFill>
        <p:spPr>
          <a:xfrm>
            <a:off x="212496" y="4267201"/>
            <a:ext cx="11115903" cy="571500"/>
          </a:xfrm>
          <a:prstGeom prst="rect">
            <a:avLst/>
          </a:prstGeom>
        </p:spPr>
      </p:pic>
    </p:spTree>
    <p:extLst>
      <p:ext uri="{BB962C8B-B14F-4D97-AF65-F5344CB8AC3E}">
        <p14:creationId xmlns:p14="http://schemas.microsoft.com/office/powerpoint/2010/main" val="3609249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20E808-8E21-43B5-8B2B-B03534A82837}"/>
              </a:ext>
            </a:extLst>
          </p:cNvPr>
          <p:cNvPicPr>
            <a:picLocks noChangeAspect="1"/>
          </p:cNvPicPr>
          <p:nvPr/>
        </p:nvPicPr>
        <p:blipFill>
          <a:blip r:embed="rId2"/>
          <a:stretch>
            <a:fillRect/>
          </a:stretch>
        </p:blipFill>
        <p:spPr>
          <a:xfrm>
            <a:off x="101600" y="127000"/>
            <a:ext cx="11226800" cy="5156201"/>
          </a:xfrm>
          <a:prstGeom prst="rect">
            <a:avLst/>
          </a:prstGeom>
        </p:spPr>
      </p:pic>
    </p:spTree>
    <p:extLst>
      <p:ext uri="{BB962C8B-B14F-4D97-AF65-F5344CB8AC3E}">
        <p14:creationId xmlns:p14="http://schemas.microsoft.com/office/powerpoint/2010/main" val="26218735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9DE945C-70E0-4A7A-A3FC-6875F89F6C1A}"/>
              </a:ext>
            </a:extLst>
          </p:cNvPr>
          <p:cNvPicPr>
            <a:picLocks noChangeAspect="1"/>
          </p:cNvPicPr>
          <p:nvPr/>
        </p:nvPicPr>
        <p:blipFill>
          <a:blip r:embed="rId2"/>
          <a:stretch>
            <a:fillRect/>
          </a:stretch>
        </p:blipFill>
        <p:spPr>
          <a:xfrm>
            <a:off x="101601" y="101600"/>
            <a:ext cx="11252200" cy="5168900"/>
          </a:xfrm>
          <a:prstGeom prst="rect">
            <a:avLst/>
          </a:prstGeom>
        </p:spPr>
      </p:pic>
    </p:spTree>
    <p:extLst>
      <p:ext uri="{BB962C8B-B14F-4D97-AF65-F5344CB8AC3E}">
        <p14:creationId xmlns:p14="http://schemas.microsoft.com/office/powerpoint/2010/main" val="2674936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25" name="Picture 8">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6" name="Picture 10">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7" name="Oval 12">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8" name="Picture 14">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29" name="Picture 16">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0" name="Rectangle 18">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pic>
        <p:nvPicPr>
          <p:cNvPr id="4" name="Picture 3" descr="Timeline&#10;&#10;Description automatically generated">
            <a:extLst>
              <a:ext uri="{FF2B5EF4-FFF2-40B4-BE49-F238E27FC236}">
                <a16:creationId xmlns:a16="http://schemas.microsoft.com/office/drawing/2014/main" id="{CB80D5BB-2DBD-4496-8991-05D90EDCDB00}"/>
              </a:ext>
            </a:extLst>
          </p:cNvPr>
          <p:cNvPicPr>
            <a:picLocks noChangeAspect="1"/>
          </p:cNvPicPr>
          <p:nvPr/>
        </p:nvPicPr>
        <p:blipFill rotWithShape="1">
          <a:blip r:embed="rId8"/>
          <a:srcRect t="1670" b="77"/>
          <a:stretch/>
        </p:blipFill>
        <p:spPr>
          <a:xfrm>
            <a:off x="20" y="10"/>
            <a:ext cx="12191980" cy="6857990"/>
          </a:xfrm>
          <a:prstGeom prst="rect">
            <a:avLst/>
          </a:prstGeom>
        </p:spPr>
      </p:pic>
    </p:spTree>
    <p:extLst>
      <p:ext uri="{BB962C8B-B14F-4D97-AF65-F5344CB8AC3E}">
        <p14:creationId xmlns:p14="http://schemas.microsoft.com/office/powerpoint/2010/main" val="3723371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861DA4-BAFF-4C20-9F76-B24C88DB1776}"/>
              </a:ext>
            </a:extLst>
          </p:cNvPr>
          <p:cNvPicPr>
            <a:picLocks noChangeAspect="1"/>
          </p:cNvPicPr>
          <p:nvPr/>
        </p:nvPicPr>
        <p:blipFill>
          <a:blip r:embed="rId2"/>
          <a:stretch>
            <a:fillRect/>
          </a:stretch>
        </p:blipFill>
        <p:spPr>
          <a:xfrm>
            <a:off x="139700" y="186997"/>
            <a:ext cx="11201400" cy="5108903"/>
          </a:xfrm>
          <a:prstGeom prst="rect">
            <a:avLst/>
          </a:prstGeom>
        </p:spPr>
      </p:pic>
    </p:spTree>
    <p:extLst>
      <p:ext uri="{BB962C8B-B14F-4D97-AF65-F5344CB8AC3E}">
        <p14:creationId xmlns:p14="http://schemas.microsoft.com/office/powerpoint/2010/main" val="6829440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B89E5C5-A037-45B3-9D37-3658914D47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3" name="Picture 12">
            <a:extLst>
              <a:ext uri="{FF2B5EF4-FFF2-40B4-BE49-F238E27FC236}">
                <a16:creationId xmlns:a16="http://schemas.microsoft.com/office/drawing/2014/main" id="{5ACB93B0-521E-443D-9750-AFCFDDB3E80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5" name="Oval 14">
            <a:extLst>
              <a:ext uri="{FF2B5EF4-FFF2-40B4-BE49-F238E27FC236}">
                <a16:creationId xmlns:a16="http://schemas.microsoft.com/office/drawing/2014/main" id="{DA1DAC79-DDBA-4382-9D43-6E5F685BE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5878"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E0880F10-995F-4F01-A83B-7ECDB7BE79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9" name="Picture 18">
            <a:extLst>
              <a:ext uri="{FF2B5EF4-FFF2-40B4-BE49-F238E27FC236}">
                <a16:creationId xmlns:a16="http://schemas.microsoft.com/office/drawing/2014/main" id="{A2D49266-1F08-40F2-B0E1-1D919DCB578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21" name="Rectangle 20">
            <a:extLst>
              <a:ext uri="{FF2B5EF4-FFF2-40B4-BE49-F238E27FC236}">
                <a16:creationId xmlns:a16="http://schemas.microsoft.com/office/drawing/2014/main" id="{6AACA73D-178F-4CFC-99E3-9F4FCBBDBA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1" name="Rectangle 22">
            <a:extLst>
              <a:ext uri="{FF2B5EF4-FFF2-40B4-BE49-F238E27FC236}">
                <a16:creationId xmlns:a16="http://schemas.microsoft.com/office/drawing/2014/main" id="{C2BE6C1C-C6D6-4F46-A400-2AEDDD36CE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84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3257DF0F-50B2-4B36-A1C2-011B37927E07}"/>
              </a:ext>
            </a:extLst>
          </p:cNvPr>
          <p:cNvPicPr>
            <a:picLocks noChangeAspect="1"/>
          </p:cNvPicPr>
          <p:nvPr/>
        </p:nvPicPr>
        <p:blipFill rotWithShape="1">
          <a:blip r:embed="rId8"/>
          <a:srcRect r="1" b="4063"/>
          <a:stretch/>
        </p:blipFill>
        <p:spPr>
          <a:xfrm>
            <a:off x="643467" y="589679"/>
            <a:ext cx="10905066" cy="5571066"/>
          </a:xfrm>
          <a:prstGeom prst="rect">
            <a:avLst/>
          </a:prstGeom>
        </p:spPr>
      </p:pic>
      <p:sp>
        <p:nvSpPr>
          <p:cNvPr id="32" name="Rectangle 24">
            <a:extLst>
              <a:ext uri="{FF2B5EF4-FFF2-40B4-BE49-F238E27FC236}">
                <a16:creationId xmlns:a16="http://schemas.microsoft.com/office/drawing/2014/main" id="{06694754-4001-4052-AE70-BC6938E73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6289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A71A59-F3EC-478F-9F9F-23716C1BE542}"/>
              </a:ext>
            </a:extLst>
          </p:cNvPr>
          <p:cNvPicPr>
            <a:picLocks noChangeAspect="1"/>
          </p:cNvPicPr>
          <p:nvPr/>
        </p:nvPicPr>
        <p:blipFill>
          <a:blip r:embed="rId2"/>
          <a:stretch>
            <a:fillRect/>
          </a:stretch>
        </p:blipFill>
        <p:spPr>
          <a:xfrm>
            <a:off x="152400" y="158187"/>
            <a:ext cx="11176000" cy="5074213"/>
          </a:xfrm>
          <a:prstGeom prst="rect">
            <a:avLst/>
          </a:prstGeom>
        </p:spPr>
      </p:pic>
    </p:spTree>
    <p:extLst>
      <p:ext uri="{BB962C8B-B14F-4D97-AF65-F5344CB8AC3E}">
        <p14:creationId xmlns:p14="http://schemas.microsoft.com/office/powerpoint/2010/main" val="128907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988BE3-FDE9-4F96-A148-D700583215D4}"/>
              </a:ext>
            </a:extLst>
          </p:cNvPr>
          <p:cNvPicPr>
            <a:picLocks noChangeAspect="1"/>
          </p:cNvPicPr>
          <p:nvPr/>
        </p:nvPicPr>
        <p:blipFill>
          <a:blip r:embed="rId3"/>
          <a:stretch>
            <a:fillRect/>
          </a:stretch>
        </p:blipFill>
        <p:spPr>
          <a:xfrm>
            <a:off x="139701" y="152400"/>
            <a:ext cx="11188700" cy="5156200"/>
          </a:xfrm>
          <a:prstGeom prst="rect">
            <a:avLst/>
          </a:prstGeom>
        </p:spPr>
      </p:pic>
    </p:spTree>
    <p:extLst>
      <p:ext uri="{BB962C8B-B14F-4D97-AF65-F5344CB8AC3E}">
        <p14:creationId xmlns:p14="http://schemas.microsoft.com/office/powerpoint/2010/main" val="3092690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19137" y="788400"/>
            <a:ext cx="10431463" cy="4456700"/>
          </a:xfrm>
        </p:spPr>
        <p:txBody>
          <a:bodyPr/>
          <a:lstStyle/>
          <a:p>
            <a:r>
              <a:rPr lang="fr-FR" dirty="0"/>
              <a:t>Docker </a:t>
            </a:r>
            <a:r>
              <a:rPr lang="fr-FR" dirty="0" err="1"/>
              <a:t>Overview</a:t>
            </a:r>
            <a:r>
              <a:rPr lang="fr-FR" dirty="0"/>
              <a:t> Concepts</a:t>
            </a:r>
          </a:p>
        </p:txBody>
      </p:sp>
      <p:sp>
        <p:nvSpPr>
          <p:cNvPr id="3" name="Sous-titre 2"/>
          <p:cNvSpPr>
            <a:spLocks noGrp="1"/>
          </p:cNvSpPr>
          <p:nvPr>
            <p:ph type="subTitle" idx="1"/>
          </p:nvPr>
        </p:nvSpPr>
        <p:spPr/>
        <p:txBody>
          <a:bodyPr/>
          <a:lstStyle/>
          <a:p>
            <a:r>
              <a:rPr lang="fr-FR" b="1" u="sng" dirty="0"/>
              <a:t>Nagaraj </a:t>
            </a:r>
            <a:r>
              <a:rPr lang="fr-FR" b="1" u="sng" dirty="0" err="1"/>
              <a:t>manoharan</a:t>
            </a:r>
            <a:endParaRPr lang="fr-FR" b="1" u="sng" dirty="0"/>
          </a:p>
        </p:txBody>
      </p:sp>
      <p:pic>
        <p:nvPicPr>
          <p:cNvPr id="4" name="Picture 3">
            <a:extLst>
              <a:ext uri="{FF2B5EF4-FFF2-40B4-BE49-F238E27FC236}">
                <a16:creationId xmlns:a16="http://schemas.microsoft.com/office/drawing/2014/main" id="{80400E51-0B98-4D98-AE88-2D5AB2D079FF}"/>
              </a:ext>
            </a:extLst>
          </p:cNvPr>
          <p:cNvPicPr>
            <a:picLocks noChangeAspect="1"/>
          </p:cNvPicPr>
          <p:nvPr/>
        </p:nvPicPr>
        <p:blipFill>
          <a:blip r:embed="rId2"/>
          <a:stretch>
            <a:fillRect/>
          </a:stretch>
        </p:blipFill>
        <p:spPr>
          <a:xfrm>
            <a:off x="114300" y="54572"/>
            <a:ext cx="11236742" cy="5190528"/>
          </a:xfrm>
          <a:prstGeom prst="rect">
            <a:avLst/>
          </a:prstGeom>
        </p:spPr>
      </p:pic>
    </p:spTree>
    <p:extLst>
      <p:ext uri="{BB962C8B-B14F-4D97-AF65-F5344CB8AC3E}">
        <p14:creationId xmlns:p14="http://schemas.microsoft.com/office/powerpoint/2010/main" val="10028724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FF829B-EC0E-4C91-8797-0DB76C2A2FEA}"/>
              </a:ext>
            </a:extLst>
          </p:cNvPr>
          <p:cNvPicPr>
            <a:picLocks noChangeAspect="1"/>
          </p:cNvPicPr>
          <p:nvPr/>
        </p:nvPicPr>
        <p:blipFill>
          <a:blip r:embed="rId2"/>
          <a:stretch>
            <a:fillRect/>
          </a:stretch>
        </p:blipFill>
        <p:spPr>
          <a:xfrm>
            <a:off x="114300" y="139700"/>
            <a:ext cx="11252200" cy="5143500"/>
          </a:xfrm>
          <a:prstGeom prst="rect">
            <a:avLst/>
          </a:prstGeom>
        </p:spPr>
      </p:pic>
    </p:spTree>
    <p:extLst>
      <p:ext uri="{BB962C8B-B14F-4D97-AF65-F5344CB8AC3E}">
        <p14:creationId xmlns:p14="http://schemas.microsoft.com/office/powerpoint/2010/main" val="2152230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16727A-E0C2-414D-B69F-A4539B92727B}"/>
              </a:ext>
            </a:extLst>
          </p:cNvPr>
          <p:cNvPicPr>
            <a:picLocks noChangeAspect="1"/>
          </p:cNvPicPr>
          <p:nvPr/>
        </p:nvPicPr>
        <p:blipFill>
          <a:blip r:embed="rId2"/>
          <a:stretch>
            <a:fillRect/>
          </a:stretch>
        </p:blipFill>
        <p:spPr>
          <a:xfrm>
            <a:off x="127000" y="132347"/>
            <a:ext cx="11163300" cy="2834105"/>
          </a:xfrm>
          <a:prstGeom prst="rect">
            <a:avLst/>
          </a:prstGeom>
        </p:spPr>
      </p:pic>
      <p:pic>
        <p:nvPicPr>
          <p:cNvPr id="5" name="Picture 4">
            <a:extLst>
              <a:ext uri="{FF2B5EF4-FFF2-40B4-BE49-F238E27FC236}">
                <a16:creationId xmlns:a16="http://schemas.microsoft.com/office/drawing/2014/main" id="{E618F070-559B-4E2A-9E39-BEEF9F3AFFCA}"/>
              </a:ext>
            </a:extLst>
          </p:cNvPr>
          <p:cNvPicPr>
            <a:picLocks noChangeAspect="1"/>
          </p:cNvPicPr>
          <p:nvPr/>
        </p:nvPicPr>
        <p:blipFill>
          <a:blip r:embed="rId3"/>
          <a:stretch>
            <a:fillRect/>
          </a:stretch>
        </p:blipFill>
        <p:spPr>
          <a:xfrm>
            <a:off x="127000" y="2966452"/>
            <a:ext cx="11163300" cy="2198148"/>
          </a:xfrm>
          <a:prstGeom prst="rect">
            <a:avLst/>
          </a:prstGeom>
        </p:spPr>
      </p:pic>
    </p:spTree>
    <p:extLst>
      <p:ext uri="{BB962C8B-B14F-4D97-AF65-F5344CB8AC3E}">
        <p14:creationId xmlns:p14="http://schemas.microsoft.com/office/powerpoint/2010/main" val="38285413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7B432F2-A66C-40C9-8835-B9014E66258A}"/>
              </a:ext>
            </a:extLst>
          </p:cNvPr>
          <p:cNvPicPr>
            <a:picLocks noChangeAspect="1"/>
          </p:cNvPicPr>
          <p:nvPr/>
        </p:nvPicPr>
        <p:blipFill>
          <a:blip r:embed="rId3"/>
          <a:stretch>
            <a:fillRect/>
          </a:stretch>
        </p:blipFill>
        <p:spPr>
          <a:xfrm>
            <a:off x="88900" y="101600"/>
            <a:ext cx="11315700" cy="5257800"/>
          </a:xfrm>
          <a:prstGeom prst="rect">
            <a:avLst/>
          </a:prstGeom>
        </p:spPr>
      </p:pic>
    </p:spTree>
    <p:extLst>
      <p:ext uri="{BB962C8B-B14F-4D97-AF65-F5344CB8AC3E}">
        <p14:creationId xmlns:p14="http://schemas.microsoft.com/office/powerpoint/2010/main" val="837914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EDEA1F-70CD-4D20-9D50-45266DD895E5}"/>
              </a:ext>
            </a:extLst>
          </p:cNvPr>
          <p:cNvPicPr>
            <a:picLocks noChangeAspect="1"/>
          </p:cNvPicPr>
          <p:nvPr/>
        </p:nvPicPr>
        <p:blipFill>
          <a:blip r:embed="rId2"/>
          <a:stretch>
            <a:fillRect/>
          </a:stretch>
        </p:blipFill>
        <p:spPr>
          <a:xfrm>
            <a:off x="152401" y="177801"/>
            <a:ext cx="11226800" cy="5118100"/>
          </a:xfrm>
          <a:prstGeom prst="rect">
            <a:avLst/>
          </a:prstGeom>
        </p:spPr>
      </p:pic>
    </p:spTree>
    <p:extLst>
      <p:ext uri="{BB962C8B-B14F-4D97-AF65-F5344CB8AC3E}">
        <p14:creationId xmlns:p14="http://schemas.microsoft.com/office/powerpoint/2010/main" val="2222754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5BF07E-202E-4D58-8434-CCBFC61F5A43}"/>
              </a:ext>
            </a:extLst>
          </p:cNvPr>
          <p:cNvPicPr>
            <a:picLocks noChangeAspect="1"/>
          </p:cNvPicPr>
          <p:nvPr/>
        </p:nvPicPr>
        <p:blipFill>
          <a:blip r:embed="rId2"/>
          <a:stretch>
            <a:fillRect/>
          </a:stretch>
        </p:blipFill>
        <p:spPr>
          <a:xfrm>
            <a:off x="88900" y="114300"/>
            <a:ext cx="11277600" cy="5168901"/>
          </a:xfrm>
          <a:prstGeom prst="rect">
            <a:avLst/>
          </a:prstGeom>
        </p:spPr>
      </p:pic>
    </p:spTree>
    <p:extLst>
      <p:ext uri="{BB962C8B-B14F-4D97-AF65-F5344CB8AC3E}">
        <p14:creationId xmlns:p14="http://schemas.microsoft.com/office/powerpoint/2010/main" val="7999051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4F78AD-8781-4F6B-98AE-251C309ABF01}"/>
              </a:ext>
            </a:extLst>
          </p:cNvPr>
          <p:cNvPicPr>
            <a:picLocks noChangeAspect="1"/>
          </p:cNvPicPr>
          <p:nvPr/>
        </p:nvPicPr>
        <p:blipFill>
          <a:blip r:embed="rId2"/>
          <a:stretch>
            <a:fillRect/>
          </a:stretch>
        </p:blipFill>
        <p:spPr>
          <a:xfrm>
            <a:off x="89817" y="127000"/>
            <a:ext cx="11302083" cy="5194300"/>
          </a:xfrm>
          <a:prstGeom prst="rect">
            <a:avLst/>
          </a:prstGeom>
        </p:spPr>
      </p:pic>
    </p:spTree>
    <p:extLst>
      <p:ext uri="{BB962C8B-B14F-4D97-AF65-F5344CB8AC3E}">
        <p14:creationId xmlns:p14="http://schemas.microsoft.com/office/powerpoint/2010/main" val="11185228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AAB00B-912A-4FF9-9713-A0C2A7F3824C}"/>
              </a:ext>
            </a:extLst>
          </p:cNvPr>
          <p:cNvPicPr>
            <a:picLocks noChangeAspect="1"/>
          </p:cNvPicPr>
          <p:nvPr/>
        </p:nvPicPr>
        <p:blipFill>
          <a:blip r:embed="rId2"/>
          <a:stretch>
            <a:fillRect/>
          </a:stretch>
        </p:blipFill>
        <p:spPr>
          <a:xfrm>
            <a:off x="50800" y="88900"/>
            <a:ext cx="11328400" cy="5245101"/>
          </a:xfrm>
          <a:prstGeom prst="rect">
            <a:avLst/>
          </a:prstGeom>
        </p:spPr>
      </p:pic>
    </p:spTree>
    <p:extLst>
      <p:ext uri="{BB962C8B-B14F-4D97-AF65-F5344CB8AC3E}">
        <p14:creationId xmlns:p14="http://schemas.microsoft.com/office/powerpoint/2010/main" val="29636316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FF8781-44A1-4645-9961-B908413EB4D8}"/>
              </a:ext>
            </a:extLst>
          </p:cNvPr>
          <p:cNvPicPr>
            <a:picLocks noChangeAspect="1"/>
          </p:cNvPicPr>
          <p:nvPr/>
        </p:nvPicPr>
        <p:blipFill>
          <a:blip r:embed="rId2"/>
          <a:stretch>
            <a:fillRect/>
          </a:stretch>
        </p:blipFill>
        <p:spPr>
          <a:xfrm>
            <a:off x="101600" y="101600"/>
            <a:ext cx="11239500" cy="5168901"/>
          </a:xfrm>
          <a:prstGeom prst="rect">
            <a:avLst/>
          </a:prstGeom>
        </p:spPr>
      </p:pic>
    </p:spTree>
    <p:extLst>
      <p:ext uri="{BB962C8B-B14F-4D97-AF65-F5344CB8AC3E}">
        <p14:creationId xmlns:p14="http://schemas.microsoft.com/office/powerpoint/2010/main" val="1520788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A66CE8-45FF-4F6C-94B4-DE7661B78A53}"/>
              </a:ext>
            </a:extLst>
          </p:cNvPr>
          <p:cNvPicPr>
            <a:picLocks noChangeAspect="1"/>
          </p:cNvPicPr>
          <p:nvPr/>
        </p:nvPicPr>
        <p:blipFill>
          <a:blip r:embed="rId2"/>
          <a:stretch>
            <a:fillRect/>
          </a:stretch>
        </p:blipFill>
        <p:spPr>
          <a:xfrm>
            <a:off x="99753" y="99753"/>
            <a:ext cx="11280372" cy="5212080"/>
          </a:xfrm>
          <a:prstGeom prst="rect">
            <a:avLst/>
          </a:prstGeom>
        </p:spPr>
      </p:pic>
    </p:spTree>
    <p:extLst>
      <p:ext uri="{BB962C8B-B14F-4D97-AF65-F5344CB8AC3E}">
        <p14:creationId xmlns:p14="http://schemas.microsoft.com/office/powerpoint/2010/main" val="2145996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FF8781-44A1-4645-9961-B908413EB4D8}"/>
              </a:ext>
            </a:extLst>
          </p:cNvPr>
          <p:cNvPicPr>
            <a:picLocks noChangeAspect="1"/>
          </p:cNvPicPr>
          <p:nvPr/>
        </p:nvPicPr>
        <p:blipFill>
          <a:blip r:embed="rId2"/>
          <a:stretch>
            <a:fillRect/>
          </a:stretch>
        </p:blipFill>
        <p:spPr>
          <a:xfrm>
            <a:off x="101600" y="101600"/>
            <a:ext cx="11239500" cy="5168901"/>
          </a:xfrm>
          <a:prstGeom prst="rect">
            <a:avLst/>
          </a:prstGeom>
        </p:spPr>
      </p:pic>
    </p:spTree>
    <p:extLst>
      <p:ext uri="{BB962C8B-B14F-4D97-AF65-F5344CB8AC3E}">
        <p14:creationId xmlns:p14="http://schemas.microsoft.com/office/powerpoint/2010/main" val="3572062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28FBA69-CBF9-492A-88ED-243FF237AF7B}"/>
              </a:ext>
            </a:extLst>
          </p:cNvPr>
          <p:cNvPicPr>
            <a:picLocks noChangeAspect="1"/>
          </p:cNvPicPr>
          <p:nvPr/>
        </p:nvPicPr>
        <p:blipFill>
          <a:blip r:embed="rId3"/>
          <a:stretch>
            <a:fillRect/>
          </a:stretch>
        </p:blipFill>
        <p:spPr>
          <a:xfrm>
            <a:off x="106878" y="95003"/>
            <a:ext cx="11293435" cy="5213268"/>
          </a:xfrm>
          <a:prstGeom prst="rect">
            <a:avLst/>
          </a:prstGeom>
        </p:spPr>
      </p:pic>
    </p:spTree>
    <p:extLst>
      <p:ext uri="{BB962C8B-B14F-4D97-AF65-F5344CB8AC3E}">
        <p14:creationId xmlns:p14="http://schemas.microsoft.com/office/powerpoint/2010/main" val="25914357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CC83ED-EF61-4FDF-8C0C-24317FA35B49}"/>
              </a:ext>
            </a:extLst>
          </p:cNvPr>
          <p:cNvPicPr>
            <a:picLocks noChangeAspect="1"/>
          </p:cNvPicPr>
          <p:nvPr/>
        </p:nvPicPr>
        <p:blipFill>
          <a:blip r:embed="rId2"/>
          <a:stretch>
            <a:fillRect/>
          </a:stretch>
        </p:blipFill>
        <p:spPr>
          <a:xfrm>
            <a:off x="127000" y="88899"/>
            <a:ext cx="11226799" cy="5219701"/>
          </a:xfrm>
          <a:prstGeom prst="rect">
            <a:avLst/>
          </a:prstGeom>
        </p:spPr>
      </p:pic>
    </p:spTree>
    <p:extLst>
      <p:ext uri="{BB962C8B-B14F-4D97-AF65-F5344CB8AC3E}">
        <p14:creationId xmlns:p14="http://schemas.microsoft.com/office/powerpoint/2010/main" val="26700317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5F7F58-F70E-40E5-BAC0-1613BC7A347A}"/>
              </a:ext>
            </a:extLst>
          </p:cNvPr>
          <p:cNvPicPr>
            <a:picLocks noChangeAspect="1"/>
          </p:cNvPicPr>
          <p:nvPr/>
        </p:nvPicPr>
        <p:blipFill>
          <a:blip r:embed="rId3"/>
          <a:stretch>
            <a:fillRect/>
          </a:stretch>
        </p:blipFill>
        <p:spPr>
          <a:xfrm>
            <a:off x="266006" y="94700"/>
            <a:ext cx="11097491" cy="5217133"/>
          </a:xfrm>
          <a:prstGeom prst="rect">
            <a:avLst/>
          </a:prstGeom>
        </p:spPr>
      </p:pic>
    </p:spTree>
    <p:extLst>
      <p:ext uri="{BB962C8B-B14F-4D97-AF65-F5344CB8AC3E}">
        <p14:creationId xmlns:p14="http://schemas.microsoft.com/office/powerpoint/2010/main" val="24395110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Container networking">
            <a:extLst>
              <a:ext uri="{FF2B5EF4-FFF2-40B4-BE49-F238E27FC236}">
                <a16:creationId xmlns:a16="http://schemas.microsoft.com/office/drawing/2014/main" id="{FD971BB9-41DD-4664-9439-1F04396B261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42504" y="83127"/>
            <a:ext cx="11245932" cy="5248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6133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4EC952-128E-42C1-9134-BD6C05D24A69}"/>
              </a:ext>
            </a:extLst>
          </p:cNvPr>
          <p:cNvPicPr>
            <a:picLocks noChangeAspect="1"/>
          </p:cNvPicPr>
          <p:nvPr/>
        </p:nvPicPr>
        <p:blipFill>
          <a:blip r:embed="rId3"/>
          <a:stretch>
            <a:fillRect/>
          </a:stretch>
        </p:blipFill>
        <p:spPr>
          <a:xfrm>
            <a:off x="106878" y="110440"/>
            <a:ext cx="11234057" cy="5165766"/>
          </a:xfrm>
          <a:prstGeom prst="rect">
            <a:avLst/>
          </a:prstGeom>
        </p:spPr>
      </p:pic>
    </p:spTree>
    <p:extLst>
      <p:ext uri="{BB962C8B-B14F-4D97-AF65-F5344CB8AC3E}">
        <p14:creationId xmlns:p14="http://schemas.microsoft.com/office/powerpoint/2010/main" val="15695004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32EF8E7-43FB-4E84-B237-13A53DBB5B5B}"/>
              </a:ext>
            </a:extLst>
          </p:cNvPr>
          <p:cNvPicPr>
            <a:picLocks noChangeAspect="1"/>
          </p:cNvPicPr>
          <p:nvPr/>
        </p:nvPicPr>
        <p:blipFill>
          <a:blip r:embed="rId2"/>
          <a:stretch>
            <a:fillRect/>
          </a:stretch>
        </p:blipFill>
        <p:spPr>
          <a:xfrm>
            <a:off x="101600" y="57898"/>
            <a:ext cx="11303000" cy="5276101"/>
          </a:xfrm>
          <a:prstGeom prst="rect">
            <a:avLst/>
          </a:prstGeom>
        </p:spPr>
      </p:pic>
    </p:spTree>
    <p:extLst>
      <p:ext uri="{BB962C8B-B14F-4D97-AF65-F5344CB8AC3E}">
        <p14:creationId xmlns:p14="http://schemas.microsoft.com/office/powerpoint/2010/main" val="379462932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50CA4E8-6235-435E-8083-1AB94815EEF3}"/>
              </a:ext>
            </a:extLst>
          </p:cNvPr>
          <p:cNvPicPr>
            <a:picLocks noChangeAspect="1"/>
          </p:cNvPicPr>
          <p:nvPr/>
        </p:nvPicPr>
        <p:blipFill>
          <a:blip r:embed="rId2"/>
          <a:stretch>
            <a:fillRect/>
          </a:stretch>
        </p:blipFill>
        <p:spPr>
          <a:xfrm>
            <a:off x="139700" y="173413"/>
            <a:ext cx="11214100" cy="5054600"/>
          </a:xfrm>
          <a:prstGeom prst="rect">
            <a:avLst/>
          </a:prstGeom>
        </p:spPr>
      </p:pic>
    </p:spTree>
    <p:extLst>
      <p:ext uri="{BB962C8B-B14F-4D97-AF65-F5344CB8AC3E}">
        <p14:creationId xmlns:p14="http://schemas.microsoft.com/office/powerpoint/2010/main" val="2333163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4E97B7-4C39-443A-801A-F661FCAD8CBB}"/>
              </a:ext>
            </a:extLst>
          </p:cNvPr>
          <p:cNvPicPr>
            <a:picLocks noChangeAspect="1"/>
          </p:cNvPicPr>
          <p:nvPr/>
        </p:nvPicPr>
        <p:blipFill>
          <a:blip r:embed="rId3"/>
          <a:stretch>
            <a:fillRect/>
          </a:stretch>
        </p:blipFill>
        <p:spPr>
          <a:xfrm>
            <a:off x="108065" y="112262"/>
            <a:ext cx="11213870" cy="5133070"/>
          </a:xfrm>
          <a:prstGeom prst="rect">
            <a:avLst/>
          </a:prstGeom>
        </p:spPr>
      </p:pic>
    </p:spTree>
    <p:extLst>
      <p:ext uri="{BB962C8B-B14F-4D97-AF65-F5344CB8AC3E}">
        <p14:creationId xmlns:p14="http://schemas.microsoft.com/office/powerpoint/2010/main" val="41429318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B689DC-B60E-411B-B3FC-5081E8D52355}"/>
              </a:ext>
            </a:extLst>
          </p:cNvPr>
          <p:cNvPicPr>
            <a:picLocks noChangeAspect="1"/>
          </p:cNvPicPr>
          <p:nvPr/>
        </p:nvPicPr>
        <p:blipFill>
          <a:blip r:embed="rId3"/>
          <a:stretch>
            <a:fillRect/>
          </a:stretch>
        </p:blipFill>
        <p:spPr>
          <a:xfrm>
            <a:off x="108066" y="99752"/>
            <a:ext cx="11296996" cy="5228705"/>
          </a:xfrm>
          <a:prstGeom prst="rect">
            <a:avLst/>
          </a:prstGeom>
        </p:spPr>
      </p:pic>
    </p:spTree>
    <p:extLst>
      <p:ext uri="{BB962C8B-B14F-4D97-AF65-F5344CB8AC3E}">
        <p14:creationId xmlns:p14="http://schemas.microsoft.com/office/powerpoint/2010/main" val="38924108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4B3FDDC-983F-4F77-96E9-A9F9D7D0883C}"/>
              </a:ext>
            </a:extLst>
          </p:cNvPr>
          <p:cNvPicPr>
            <a:picLocks noChangeAspect="1"/>
          </p:cNvPicPr>
          <p:nvPr/>
        </p:nvPicPr>
        <p:blipFill>
          <a:blip r:embed="rId3"/>
          <a:stretch>
            <a:fillRect/>
          </a:stretch>
        </p:blipFill>
        <p:spPr>
          <a:xfrm>
            <a:off x="133004" y="108064"/>
            <a:ext cx="11247120" cy="5220393"/>
          </a:xfrm>
          <a:prstGeom prst="rect">
            <a:avLst/>
          </a:prstGeom>
        </p:spPr>
      </p:pic>
    </p:spTree>
    <p:extLst>
      <p:ext uri="{BB962C8B-B14F-4D97-AF65-F5344CB8AC3E}">
        <p14:creationId xmlns:p14="http://schemas.microsoft.com/office/powerpoint/2010/main" val="2362919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23596C-A4FA-4BE4-918F-1651F2019B9C}"/>
              </a:ext>
            </a:extLst>
          </p:cNvPr>
          <p:cNvPicPr>
            <a:picLocks noChangeAspect="1"/>
          </p:cNvPicPr>
          <p:nvPr/>
        </p:nvPicPr>
        <p:blipFill>
          <a:blip r:embed="rId3"/>
          <a:stretch>
            <a:fillRect/>
          </a:stretch>
        </p:blipFill>
        <p:spPr>
          <a:xfrm>
            <a:off x="91440" y="87659"/>
            <a:ext cx="11296996" cy="5282364"/>
          </a:xfrm>
          <a:prstGeom prst="rect">
            <a:avLst/>
          </a:prstGeom>
        </p:spPr>
      </p:pic>
    </p:spTree>
    <p:extLst>
      <p:ext uri="{BB962C8B-B14F-4D97-AF65-F5344CB8AC3E}">
        <p14:creationId xmlns:p14="http://schemas.microsoft.com/office/powerpoint/2010/main" val="1817271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pour une image  6"/>
          <p:cNvPicPr>
            <a:picLocks noGrp="1" noChangeAspect="1"/>
          </p:cNvPicPr>
          <p:nvPr>
            <p:ph type="pic" idx="13"/>
          </p:nvPr>
        </p:nvPicPr>
        <p:blipFill>
          <a:blip r:embed="rId3">
            <a:extLst>
              <a:ext uri="{28A0092B-C50C-407E-A947-70E740481C1C}">
                <a14:useLocalDpi xmlns:a14="http://schemas.microsoft.com/office/drawing/2010/main" val="0"/>
              </a:ext>
            </a:extLst>
          </a:blip>
          <a:srcRect/>
          <a:stretch>
            <a:fillRect/>
          </a:stretch>
        </p:blipFill>
        <p:spPr/>
      </p:pic>
      <p:sp>
        <p:nvSpPr>
          <p:cNvPr id="3" name="Titre 2"/>
          <p:cNvSpPr>
            <a:spLocks noGrp="1"/>
          </p:cNvSpPr>
          <p:nvPr>
            <p:ph type="ctrTitle"/>
          </p:nvPr>
        </p:nvSpPr>
        <p:spPr>
          <a:xfrm>
            <a:off x="719554" y="787079"/>
            <a:ext cx="6179085" cy="1980000"/>
          </a:xfrm>
        </p:spPr>
        <p:txBody>
          <a:bodyPr/>
          <a:lstStyle/>
          <a:p>
            <a:r>
              <a:rPr lang="en-US" dirty="0"/>
              <a:t>Title of the presentation </a:t>
            </a:r>
            <a:br>
              <a:rPr lang="en-US" dirty="0"/>
            </a:br>
            <a:r>
              <a:rPr lang="en-US" dirty="0"/>
              <a:t>with a picture [Tahoma Bold 40 </a:t>
            </a:r>
            <a:r>
              <a:rPr lang="en-US" dirty="0" err="1"/>
              <a:t>pt</a:t>
            </a:r>
            <a:r>
              <a:rPr lang="en-US" dirty="0"/>
              <a:t>]</a:t>
            </a:r>
            <a:endParaRPr lang="fr-FR" dirty="0"/>
          </a:p>
        </p:txBody>
      </p:sp>
      <p:sp>
        <p:nvSpPr>
          <p:cNvPr id="4" name="Sous-titre 3"/>
          <p:cNvSpPr>
            <a:spLocks noGrp="1"/>
          </p:cNvSpPr>
          <p:nvPr>
            <p:ph type="subTitle" idx="1"/>
          </p:nvPr>
        </p:nvSpPr>
        <p:spPr/>
        <p:txBody>
          <a:bodyPr/>
          <a:lstStyle/>
          <a:p>
            <a:r>
              <a:rPr lang="en-US" dirty="0"/>
              <a:t>Subtitle of the presentation in 1 or several lines [Tahoma regular 14 </a:t>
            </a:r>
            <a:r>
              <a:rPr lang="en-US" dirty="0" err="1"/>
              <a:t>pt</a:t>
            </a:r>
            <a:r>
              <a:rPr lang="en-US" dirty="0"/>
              <a:t>]</a:t>
            </a:r>
            <a:endParaRPr lang="fr-FR" dirty="0"/>
          </a:p>
        </p:txBody>
      </p:sp>
      <p:cxnSp>
        <p:nvCxnSpPr>
          <p:cNvPr id="6" name="Connecteur droit 5">
            <a:extLst>
              <a:ext uri="{FF2B5EF4-FFF2-40B4-BE49-F238E27FC236}">
                <a16:creationId xmlns:a16="http://schemas.microsoft.com/office/drawing/2014/main" id="{C655EC3A-F952-40ED-8DDA-8CCAEB93F4C1}"/>
              </a:ext>
            </a:extLst>
          </p:cNvPr>
          <p:cNvCxnSpPr>
            <a:cxnSpLocks/>
          </p:cNvCxnSpPr>
          <p:nvPr/>
        </p:nvCxnSpPr>
        <p:spPr>
          <a:xfrm>
            <a:off x="719138" y="3233737"/>
            <a:ext cx="72151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B00218FC-3FBF-4EEB-B7BE-7E85FFB2F38A}"/>
              </a:ext>
            </a:extLst>
          </p:cNvPr>
          <p:cNvPicPr>
            <a:picLocks noChangeAspect="1"/>
          </p:cNvPicPr>
          <p:nvPr/>
        </p:nvPicPr>
        <p:blipFill>
          <a:blip r:embed="rId4"/>
          <a:stretch>
            <a:fillRect/>
          </a:stretch>
        </p:blipFill>
        <p:spPr>
          <a:xfrm>
            <a:off x="377" y="1"/>
            <a:ext cx="11472445" cy="5417344"/>
          </a:xfrm>
          <a:prstGeom prst="rect">
            <a:avLst/>
          </a:prstGeom>
        </p:spPr>
      </p:pic>
    </p:spTree>
    <p:extLst>
      <p:ext uri="{BB962C8B-B14F-4D97-AF65-F5344CB8AC3E}">
        <p14:creationId xmlns:p14="http://schemas.microsoft.com/office/powerpoint/2010/main" val="33207691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Manage data in Docker | Docker Documentation">
            <a:extLst>
              <a:ext uri="{FF2B5EF4-FFF2-40B4-BE49-F238E27FC236}">
                <a16:creationId xmlns:a16="http://schemas.microsoft.com/office/drawing/2014/main" id="{8D5F4BF8-01ED-4180-8E76-A47F106B7A3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2400" y="927100"/>
            <a:ext cx="11214100" cy="42799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BCC6EAA0-87AC-403F-9CF5-A9282019B2A8}"/>
              </a:ext>
            </a:extLst>
          </p:cNvPr>
          <p:cNvSpPr txBox="1">
            <a:spLocks/>
          </p:cNvSpPr>
          <p:nvPr/>
        </p:nvSpPr>
        <p:spPr>
          <a:xfrm>
            <a:off x="3505201" y="112488"/>
            <a:ext cx="4483100" cy="687612"/>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100000"/>
              </a:lnSpc>
              <a:spcBef>
                <a:spcPts val="600"/>
              </a:spcBef>
              <a:buNone/>
              <a:defRPr sz="4000" b="1" kern="1200">
                <a:solidFill>
                  <a:schemeClr val="bg1"/>
                </a:solidFill>
                <a:latin typeface="+mj-lt"/>
                <a:ea typeface="+mj-ea"/>
                <a:cs typeface="+mj-cs"/>
              </a:defRPr>
            </a:lvl1pPr>
          </a:lstStyle>
          <a:p>
            <a:r>
              <a:rPr lang="en-US" sz="4600" b="0" dirty="0">
                <a:solidFill>
                  <a:srgbClr val="EBEBEB"/>
                </a:solidFill>
              </a:rPr>
              <a:t>Data Persistence </a:t>
            </a:r>
          </a:p>
        </p:txBody>
      </p:sp>
    </p:spTree>
    <p:extLst>
      <p:ext uri="{BB962C8B-B14F-4D97-AF65-F5344CB8AC3E}">
        <p14:creationId xmlns:p14="http://schemas.microsoft.com/office/powerpoint/2010/main" val="27101169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Persistence is futile (or is it?) - How to Manage, Version, and Promo…">
            <a:extLst>
              <a:ext uri="{FF2B5EF4-FFF2-40B4-BE49-F238E27FC236}">
                <a16:creationId xmlns:a16="http://schemas.microsoft.com/office/drawing/2014/main" id="{1A9392BD-4896-40BF-BA05-0B35C17D206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52401" y="114300"/>
            <a:ext cx="11188700" cy="5219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740133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5EF541-E4ED-4BD6-9ACB-02A666EB3834}"/>
              </a:ext>
            </a:extLst>
          </p:cNvPr>
          <p:cNvPicPr>
            <a:picLocks noChangeAspect="1"/>
          </p:cNvPicPr>
          <p:nvPr/>
        </p:nvPicPr>
        <p:blipFill>
          <a:blip r:embed="rId2"/>
          <a:stretch>
            <a:fillRect/>
          </a:stretch>
        </p:blipFill>
        <p:spPr>
          <a:xfrm>
            <a:off x="88900" y="129350"/>
            <a:ext cx="11315700" cy="5205111"/>
          </a:xfrm>
          <a:prstGeom prst="rect">
            <a:avLst/>
          </a:prstGeom>
        </p:spPr>
      </p:pic>
    </p:spTree>
    <p:extLst>
      <p:ext uri="{BB962C8B-B14F-4D97-AF65-F5344CB8AC3E}">
        <p14:creationId xmlns:p14="http://schemas.microsoft.com/office/powerpoint/2010/main" val="239063954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9239E6D-4379-4F48-90FD-1975E920A4AE}"/>
              </a:ext>
            </a:extLst>
          </p:cNvPr>
          <p:cNvPicPr>
            <a:picLocks noChangeAspect="1"/>
          </p:cNvPicPr>
          <p:nvPr/>
        </p:nvPicPr>
        <p:blipFill>
          <a:blip r:embed="rId3"/>
          <a:stretch>
            <a:fillRect/>
          </a:stretch>
        </p:blipFill>
        <p:spPr>
          <a:xfrm>
            <a:off x="116378" y="116378"/>
            <a:ext cx="11238807" cy="5120641"/>
          </a:xfrm>
          <a:prstGeom prst="rect">
            <a:avLst/>
          </a:prstGeom>
        </p:spPr>
      </p:pic>
    </p:spTree>
    <p:extLst>
      <p:ext uri="{BB962C8B-B14F-4D97-AF65-F5344CB8AC3E}">
        <p14:creationId xmlns:p14="http://schemas.microsoft.com/office/powerpoint/2010/main" val="16578626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370B88-F0B4-455B-B96D-978A63708593}"/>
              </a:ext>
            </a:extLst>
          </p:cNvPr>
          <p:cNvPicPr>
            <a:picLocks noChangeAspect="1"/>
          </p:cNvPicPr>
          <p:nvPr/>
        </p:nvPicPr>
        <p:blipFill>
          <a:blip r:embed="rId2"/>
          <a:stretch>
            <a:fillRect/>
          </a:stretch>
        </p:blipFill>
        <p:spPr>
          <a:xfrm>
            <a:off x="101600" y="101601"/>
            <a:ext cx="11277600" cy="5194300"/>
          </a:xfrm>
          <a:prstGeom prst="rect">
            <a:avLst/>
          </a:prstGeom>
        </p:spPr>
      </p:pic>
    </p:spTree>
    <p:extLst>
      <p:ext uri="{BB962C8B-B14F-4D97-AF65-F5344CB8AC3E}">
        <p14:creationId xmlns:p14="http://schemas.microsoft.com/office/powerpoint/2010/main" val="24999005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D336CDD-B442-4922-B7EF-9CD2AD19BB3A}"/>
              </a:ext>
            </a:extLst>
          </p:cNvPr>
          <p:cNvPicPr>
            <a:picLocks noChangeAspect="1"/>
          </p:cNvPicPr>
          <p:nvPr/>
        </p:nvPicPr>
        <p:blipFill>
          <a:blip r:embed="rId3"/>
          <a:stretch>
            <a:fillRect/>
          </a:stretch>
        </p:blipFill>
        <p:spPr>
          <a:xfrm>
            <a:off x="261258" y="1959430"/>
            <a:ext cx="11032176" cy="3301340"/>
          </a:xfrm>
          <a:prstGeom prst="rect">
            <a:avLst/>
          </a:prstGeom>
        </p:spPr>
      </p:pic>
      <p:pic>
        <p:nvPicPr>
          <p:cNvPr id="3" name="Picture 2">
            <a:extLst>
              <a:ext uri="{FF2B5EF4-FFF2-40B4-BE49-F238E27FC236}">
                <a16:creationId xmlns:a16="http://schemas.microsoft.com/office/drawing/2014/main" id="{563F8441-1E48-451E-B8E2-9C5692B65304}"/>
              </a:ext>
            </a:extLst>
          </p:cNvPr>
          <p:cNvPicPr>
            <a:picLocks noChangeAspect="1"/>
          </p:cNvPicPr>
          <p:nvPr/>
        </p:nvPicPr>
        <p:blipFill>
          <a:blip r:embed="rId4"/>
          <a:stretch>
            <a:fillRect/>
          </a:stretch>
        </p:blipFill>
        <p:spPr>
          <a:xfrm>
            <a:off x="261257" y="688769"/>
            <a:ext cx="11032177" cy="1270661"/>
          </a:xfrm>
          <a:prstGeom prst="rect">
            <a:avLst/>
          </a:prstGeom>
        </p:spPr>
      </p:pic>
      <p:pic>
        <p:nvPicPr>
          <p:cNvPr id="4" name="Picture 3">
            <a:extLst>
              <a:ext uri="{FF2B5EF4-FFF2-40B4-BE49-F238E27FC236}">
                <a16:creationId xmlns:a16="http://schemas.microsoft.com/office/drawing/2014/main" id="{D4892B77-8001-4C4B-9082-FF0FCC7FABE9}"/>
              </a:ext>
            </a:extLst>
          </p:cNvPr>
          <p:cNvPicPr>
            <a:picLocks noChangeAspect="1"/>
          </p:cNvPicPr>
          <p:nvPr/>
        </p:nvPicPr>
        <p:blipFill>
          <a:blip r:embed="rId5"/>
          <a:stretch>
            <a:fillRect/>
          </a:stretch>
        </p:blipFill>
        <p:spPr>
          <a:xfrm>
            <a:off x="261256" y="179898"/>
            <a:ext cx="11032176" cy="508871"/>
          </a:xfrm>
          <a:prstGeom prst="rect">
            <a:avLst/>
          </a:prstGeom>
        </p:spPr>
      </p:pic>
    </p:spTree>
    <p:extLst>
      <p:ext uri="{BB962C8B-B14F-4D97-AF65-F5344CB8AC3E}">
        <p14:creationId xmlns:p14="http://schemas.microsoft.com/office/powerpoint/2010/main" val="4957986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F38113-7E45-474A-B438-74FA61F3CFBB}"/>
              </a:ext>
            </a:extLst>
          </p:cNvPr>
          <p:cNvPicPr>
            <a:picLocks noChangeAspect="1"/>
          </p:cNvPicPr>
          <p:nvPr/>
        </p:nvPicPr>
        <p:blipFill>
          <a:blip r:embed="rId3"/>
          <a:stretch>
            <a:fillRect/>
          </a:stretch>
        </p:blipFill>
        <p:spPr>
          <a:xfrm>
            <a:off x="139700" y="127000"/>
            <a:ext cx="11226800" cy="5168900"/>
          </a:xfrm>
          <a:prstGeom prst="rect">
            <a:avLst/>
          </a:prstGeom>
        </p:spPr>
      </p:pic>
      <mc:AlternateContent xmlns:mc="http://schemas.openxmlformats.org/markup-compatibility/2006">
        <mc:Choice xmlns:p14="http://schemas.microsoft.com/office/powerpoint/2010/main" Requires="p14">
          <p:contentPart p14:bwMode="auto" r:id="rId4">
            <p14:nvContentPartPr>
              <p14:cNvPr id="7" name="Ink 6">
                <a:extLst>
                  <a:ext uri="{FF2B5EF4-FFF2-40B4-BE49-F238E27FC236}">
                    <a16:creationId xmlns:a16="http://schemas.microsoft.com/office/drawing/2014/main" id="{3A459626-0B35-4C53-8F1B-388442BD48EC}"/>
                  </a:ext>
                </a:extLst>
              </p14:cNvPr>
              <p14:cNvContentPartPr/>
              <p14:nvPr/>
            </p14:nvContentPartPr>
            <p14:xfrm>
              <a:off x="5549360" y="621980"/>
              <a:ext cx="360" cy="360"/>
            </p14:xfrm>
          </p:contentPart>
        </mc:Choice>
        <mc:Fallback>
          <p:pic>
            <p:nvPicPr>
              <p:cNvPr id="7" name="Ink 6">
                <a:extLst>
                  <a:ext uri="{FF2B5EF4-FFF2-40B4-BE49-F238E27FC236}">
                    <a16:creationId xmlns:a16="http://schemas.microsoft.com/office/drawing/2014/main" id="{3A459626-0B35-4C53-8F1B-388442BD48EC}"/>
                  </a:ext>
                </a:extLst>
              </p:cNvPr>
              <p:cNvPicPr/>
              <p:nvPr/>
            </p:nvPicPr>
            <p:blipFill>
              <a:blip r:embed="rId5"/>
              <a:stretch>
                <a:fillRect/>
              </a:stretch>
            </p:blipFill>
            <p:spPr>
              <a:xfrm>
                <a:off x="5495720" y="513980"/>
                <a:ext cx="10800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8" name="Ink 7">
                <a:extLst>
                  <a:ext uri="{FF2B5EF4-FFF2-40B4-BE49-F238E27FC236}">
                    <a16:creationId xmlns:a16="http://schemas.microsoft.com/office/drawing/2014/main" id="{A85469C2-AA4F-4E82-B918-BDB3CD680B13}"/>
                  </a:ext>
                </a:extLst>
              </p14:cNvPr>
              <p14:cNvContentPartPr/>
              <p14:nvPr/>
            </p14:nvContentPartPr>
            <p14:xfrm>
              <a:off x="2132960" y="1053980"/>
              <a:ext cx="694800" cy="64440"/>
            </p14:xfrm>
          </p:contentPart>
        </mc:Choice>
        <mc:Fallback>
          <p:pic>
            <p:nvPicPr>
              <p:cNvPr id="8" name="Ink 7">
                <a:extLst>
                  <a:ext uri="{FF2B5EF4-FFF2-40B4-BE49-F238E27FC236}">
                    <a16:creationId xmlns:a16="http://schemas.microsoft.com/office/drawing/2014/main" id="{A85469C2-AA4F-4E82-B918-BDB3CD680B13}"/>
                  </a:ext>
                </a:extLst>
              </p:cNvPr>
              <p:cNvPicPr/>
              <p:nvPr/>
            </p:nvPicPr>
            <p:blipFill>
              <a:blip r:embed="rId7"/>
              <a:stretch>
                <a:fillRect/>
              </a:stretch>
            </p:blipFill>
            <p:spPr>
              <a:xfrm>
                <a:off x="2078960" y="945980"/>
                <a:ext cx="802440" cy="28008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9" name="Ink 8">
                <a:extLst>
                  <a:ext uri="{FF2B5EF4-FFF2-40B4-BE49-F238E27FC236}">
                    <a16:creationId xmlns:a16="http://schemas.microsoft.com/office/drawing/2014/main" id="{8866B30A-25E4-40EE-85D4-1BAC1A811ECB}"/>
                  </a:ext>
                </a:extLst>
              </p14:cNvPr>
              <p14:cNvContentPartPr/>
              <p14:nvPr/>
            </p14:nvContentPartPr>
            <p14:xfrm>
              <a:off x="4977680" y="583820"/>
              <a:ext cx="360" cy="360"/>
            </p14:xfrm>
          </p:contentPart>
        </mc:Choice>
        <mc:Fallback>
          <p:pic>
            <p:nvPicPr>
              <p:cNvPr id="9" name="Ink 8">
                <a:extLst>
                  <a:ext uri="{FF2B5EF4-FFF2-40B4-BE49-F238E27FC236}">
                    <a16:creationId xmlns:a16="http://schemas.microsoft.com/office/drawing/2014/main" id="{8866B30A-25E4-40EE-85D4-1BAC1A811ECB}"/>
                  </a:ext>
                </a:extLst>
              </p:cNvPr>
              <p:cNvPicPr/>
              <p:nvPr/>
            </p:nvPicPr>
            <p:blipFill>
              <a:blip r:embed="rId9"/>
              <a:stretch>
                <a:fillRect/>
              </a:stretch>
            </p:blipFill>
            <p:spPr>
              <a:xfrm>
                <a:off x="4888040" y="403820"/>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0">
            <p14:nvContentPartPr>
              <p14:cNvPr id="10" name="Ink 9">
                <a:extLst>
                  <a:ext uri="{FF2B5EF4-FFF2-40B4-BE49-F238E27FC236}">
                    <a16:creationId xmlns:a16="http://schemas.microsoft.com/office/drawing/2014/main" id="{5EC90DCF-5CAF-403F-B791-B96A151E0488}"/>
                  </a:ext>
                </a:extLst>
              </p14:cNvPr>
              <p14:cNvContentPartPr/>
              <p14:nvPr/>
            </p14:nvContentPartPr>
            <p14:xfrm>
              <a:off x="2199200" y="989900"/>
              <a:ext cx="467640" cy="360"/>
            </p14:xfrm>
          </p:contentPart>
        </mc:Choice>
        <mc:Fallback>
          <p:pic>
            <p:nvPicPr>
              <p:cNvPr id="10" name="Ink 9">
                <a:extLst>
                  <a:ext uri="{FF2B5EF4-FFF2-40B4-BE49-F238E27FC236}">
                    <a16:creationId xmlns:a16="http://schemas.microsoft.com/office/drawing/2014/main" id="{5EC90DCF-5CAF-403F-B791-B96A151E0488}"/>
                  </a:ext>
                </a:extLst>
              </p:cNvPr>
              <p:cNvPicPr/>
              <p:nvPr/>
            </p:nvPicPr>
            <p:blipFill>
              <a:blip r:embed="rId11"/>
              <a:stretch>
                <a:fillRect/>
              </a:stretch>
            </p:blipFill>
            <p:spPr>
              <a:xfrm>
                <a:off x="2109560" y="809900"/>
                <a:ext cx="64728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1" name="Ink 10">
                <a:extLst>
                  <a:ext uri="{FF2B5EF4-FFF2-40B4-BE49-F238E27FC236}">
                    <a16:creationId xmlns:a16="http://schemas.microsoft.com/office/drawing/2014/main" id="{AFA9BA7B-55C0-4035-AC63-5A62783E34BA}"/>
                  </a:ext>
                </a:extLst>
              </p14:cNvPr>
              <p14:cNvContentPartPr/>
              <p14:nvPr/>
            </p14:nvContentPartPr>
            <p14:xfrm>
              <a:off x="2496560" y="1079180"/>
              <a:ext cx="5400" cy="360"/>
            </p14:xfrm>
          </p:contentPart>
        </mc:Choice>
        <mc:Fallback>
          <p:pic>
            <p:nvPicPr>
              <p:cNvPr id="11" name="Ink 10">
                <a:extLst>
                  <a:ext uri="{FF2B5EF4-FFF2-40B4-BE49-F238E27FC236}">
                    <a16:creationId xmlns:a16="http://schemas.microsoft.com/office/drawing/2014/main" id="{AFA9BA7B-55C0-4035-AC63-5A62783E34BA}"/>
                  </a:ext>
                </a:extLst>
              </p:cNvPr>
              <p:cNvPicPr/>
              <p:nvPr/>
            </p:nvPicPr>
            <p:blipFill>
              <a:blip r:embed="rId13"/>
              <a:stretch>
                <a:fillRect/>
              </a:stretch>
            </p:blipFill>
            <p:spPr>
              <a:xfrm>
                <a:off x="2406560" y="899180"/>
                <a:ext cx="18504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4">
            <p14:nvContentPartPr>
              <p14:cNvPr id="12" name="Ink 11">
                <a:extLst>
                  <a:ext uri="{FF2B5EF4-FFF2-40B4-BE49-F238E27FC236}">
                    <a16:creationId xmlns:a16="http://schemas.microsoft.com/office/drawing/2014/main" id="{A93C5545-22D3-47C2-A8FE-AD3EB62B80FC}"/>
                  </a:ext>
                </a:extLst>
              </p14:cNvPr>
              <p14:cNvContentPartPr/>
              <p14:nvPr/>
            </p14:nvContentPartPr>
            <p14:xfrm>
              <a:off x="2483600" y="1079180"/>
              <a:ext cx="5040" cy="360"/>
            </p14:xfrm>
          </p:contentPart>
        </mc:Choice>
        <mc:Fallback>
          <p:pic>
            <p:nvPicPr>
              <p:cNvPr id="12" name="Ink 11">
                <a:extLst>
                  <a:ext uri="{FF2B5EF4-FFF2-40B4-BE49-F238E27FC236}">
                    <a16:creationId xmlns:a16="http://schemas.microsoft.com/office/drawing/2014/main" id="{A93C5545-22D3-47C2-A8FE-AD3EB62B80FC}"/>
                  </a:ext>
                </a:extLst>
              </p:cNvPr>
              <p:cNvPicPr/>
              <p:nvPr/>
            </p:nvPicPr>
            <p:blipFill>
              <a:blip r:embed="rId13"/>
              <a:stretch>
                <a:fillRect/>
              </a:stretch>
            </p:blipFill>
            <p:spPr>
              <a:xfrm>
                <a:off x="2393960" y="899180"/>
                <a:ext cx="18468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3" name="Ink 12">
                <a:extLst>
                  <a:ext uri="{FF2B5EF4-FFF2-40B4-BE49-F238E27FC236}">
                    <a16:creationId xmlns:a16="http://schemas.microsoft.com/office/drawing/2014/main" id="{224AF870-F2C7-4635-9AF8-3AAEE4C67229}"/>
                  </a:ext>
                </a:extLst>
              </p14:cNvPr>
              <p14:cNvContentPartPr/>
              <p14:nvPr/>
            </p14:nvContentPartPr>
            <p14:xfrm>
              <a:off x="2147720" y="1079180"/>
              <a:ext cx="722160" cy="38880"/>
            </p14:xfrm>
          </p:contentPart>
        </mc:Choice>
        <mc:Fallback>
          <p:pic>
            <p:nvPicPr>
              <p:cNvPr id="13" name="Ink 12">
                <a:extLst>
                  <a:ext uri="{FF2B5EF4-FFF2-40B4-BE49-F238E27FC236}">
                    <a16:creationId xmlns:a16="http://schemas.microsoft.com/office/drawing/2014/main" id="{224AF870-F2C7-4635-9AF8-3AAEE4C67229}"/>
                  </a:ext>
                </a:extLst>
              </p:cNvPr>
              <p:cNvPicPr/>
              <p:nvPr/>
            </p:nvPicPr>
            <p:blipFill>
              <a:blip r:embed="rId16"/>
              <a:stretch>
                <a:fillRect/>
              </a:stretch>
            </p:blipFill>
            <p:spPr>
              <a:xfrm>
                <a:off x="2058080" y="899180"/>
                <a:ext cx="901800" cy="3985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4" name="Ink 13">
                <a:extLst>
                  <a:ext uri="{FF2B5EF4-FFF2-40B4-BE49-F238E27FC236}">
                    <a16:creationId xmlns:a16="http://schemas.microsoft.com/office/drawing/2014/main" id="{470A9C1D-ED77-4E83-B5DE-DC5FD7064923}"/>
                  </a:ext>
                </a:extLst>
              </p14:cNvPr>
              <p14:cNvContentPartPr/>
              <p14:nvPr/>
            </p14:nvContentPartPr>
            <p14:xfrm>
              <a:off x="2623280" y="3022460"/>
              <a:ext cx="793080" cy="13320"/>
            </p14:xfrm>
          </p:contentPart>
        </mc:Choice>
        <mc:Fallback>
          <p:pic>
            <p:nvPicPr>
              <p:cNvPr id="14" name="Ink 13">
                <a:extLst>
                  <a:ext uri="{FF2B5EF4-FFF2-40B4-BE49-F238E27FC236}">
                    <a16:creationId xmlns:a16="http://schemas.microsoft.com/office/drawing/2014/main" id="{470A9C1D-ED77-4E83-B5DE-DC5FD7064923}"/>
                  </a:ext>
                </a:extLst>
              </p:cNvPr>
              <p:cNvPicPr/>
              <p:nvPr/>
            </p:nvPicPr>
            <p:blipFill>
              <a:blip r:embed="rId18"/>
              <a:stretch>
                <a:fillRect/>
              </a:stretch>
            </p:blipFill>
            <p:spPr>
              <a:xfrm>
                <a:off x="2533640" y="2842460"/>
                <a:ext cx="972720" cy="37296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5" name="Ink 14">
                <a:extLst>
                  <a:ext uri="{FF2B5EF4-FFF2-40B4-BE49-F238E27FC236}">
                    <a16:creationId xmlns:a16="http://schemas.microsoft.com/office/drawing/2014/main" id="{C48C262D-F876-4B7C-9A74-F6A5779EA2CE}"/>
                  </a:ext>
                </a:extLst>
              </p14:cNvPr>
              <p14:cNvContentPartPr/>
              <p14:nvPr/>
            </p14:nvContentPartPr>
            <p14:xfrm>
              <a:off x="4914320" y="977660"/>
              <a:ext cx="360" cy="360"/>
            </p14:xfrm>
          </p:contentPart>
        </mc:Choice>
        <mc:Fallback>
          <p:pic>
            <p:nvPicPr>
              <p:cNvPr id="15" name="Ink 14">
                <a:extLst>
                  <a:ext uri="{FF2B5EF4-FFF2-40B4-BE49-F238E27FC236}">
                    <a16:creationId xmlns:a16="http://schemas.microsoft.com/office/drawing/2014/main" id="{C48C262D-F876-4B7C-9A74-F6A5779EA2CE}"/>
                  </a:ext>
                </a:extLst>
              </p:cNvPr>
              <p:cNvPicPr/>
              <p:nvPr/>
            </p:nvPicPr>
            <p:blipFill>
              <a:blip r:embed="rId20"/>
              <a:stretch>
                <a:fillRect/>
              </a:stretch>
            </p:blipFill>
            <p:spPr>
              <a:xfrm>
                <a:off x="4824680" y="797660"/>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6" name="Ink 15">
                <a:extLst>
                  <a:ext uri="{FF2B5EF4-FFF2-40B4-BE49-F238E27FC236}">
                    <a16:creationId xmlns:a16="http://schemas.microsoft.com/office/drawing/2014/main" id="{7AD655D3-EF44-4A36-8DAA-EC1FA5B209FB}"/>
                  </a:ext>
                </a:extLst>
              </p14:cNvPr>
              <p14:cNvContentPartPr/>
              <p14:nvPr/>
            </p14:nvContentPartPr>
            <p14:xfrm>
              <a:off x="2185160" y="1103660"/>
              <a:ext cx="722880" cy="26280"/>
            </p14:xfrm>
          </p:contentPart>
        </mc:Choice>
        <mc:Fallback>
          <p:pic>
            <p:nvPicPr>
              <p:cNvPr id="16" name="Ink 15">
                <a:extLst>
                  <a:ext uri="{FF2B5EF4-FFF2-40B4-BE49-F238E27FC236}">
                    <a16:creationId xmlns:a16="http://schemas.microsoft.com/office/drawing/2014/main" id="{7AD655D3-EF44-4A36-8DAA-EC1FA5B209FB}"/>
                  </a:ext>
                </a:extLst>
              </p:cNvPr>
              <p:cNvPicPr/>
              <p:nvPr/>
            </p:nvPicPr>
            <p:blipFill>
              <a:blip r:embed="rId22"/>
              <a:stretch>
                <a:fillRect/>
              </a:stretch>
            </p:blipFill>
            <p:spPr>
              <a:xfrm>
                <a:off x="2095160" y="924020"/>
                <a:ext cx="902520" cy="38592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7" name="Ink 16">
                <a:extLst>
                  <a:ext uri="{FF2B5EF4-FFF2-40B4-BE49-F238E27FC236}">
                    <a16:creationId xmlns:a16="http://schemas.microsoft.com/office/drawing/2014/main" id="{901EF604-3B1E-4CD5-9462-61FEE804D587}"/>
                  </a:ext>
                </a:extLst>
              </p14:cNvPr>
              <p14:cNvContentPartPr/>
              <p14:nvPr/>
            </p14:nvContentPartPr>
            <p14:xfrm>
              <a:off x="2171120" y="1065140"/>
              <a:ext cx="669240" cy="39600"/>
            </p14:xfrm>
          </p:contentPart>
        </mc:Choice>
        <mc:Fallback>
          <p:pic>
            <p:nvPicPr>
              <p:cNvPr id="17" name="Ink 16">
                <a:extLst>
                  <a:ext uri="{FF2B5EF4-FFF2-40B4-BE49-F238E27FC236}">
                    <a16:creationId xmlns:a16="http://schemas.microsoft.com/office/drawing/2014/main" id="{901EF604-3B1E-4CD5-9462-61FEE804D587}"/>
                  </a:ext>
                </a:extLst>
              </p:cNvPr>
              <p:cNvPicPr/>
              <p:nvPr/>
            </p:nvPicPr>
            <p:blipFill>
              <a:blip r:embed="rId24"/>
              <a:stretch>
                <a:fillRect/>
              </a:stretch>
            </p:blipFill>
            <p:spPr>
              <a:xfrm>
                <a:off x="2081120" y="885140"/>
                <a:ext cx="848880" cy="39924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18" name="Ink 17">
                <a:extLst>
                  <a:ext uri="{FF2B5EF4-FFF2-40B4-BE49-F238E27FC236}">
                    <a16:creationId xmlns:a16="http://schemas.microsoft.com/office/drawing/2014/main" id="{E7D62E50-AE38-4812-9FEB-FC783441C90A}"/>
                  </a:ext>
                </a:extLst>
              </p14:cNvPr>
              <p14:cNvContentPartPr/>
              <p14:nvPr/>
            </p14:nvContentPartPr>
            <p14:xfrm>
              <a:off x="2742800" y="2996180"/>
              <a:ext cx="532800" cy="26640"/>
            </p14:xfrm>
          </p:contentPart>
        </mc:Choice>
        <mc:Fallback>
          <p:pic>
            <p:nvPicPr>
              <p:cNvPr id="18" name="Ink 17">
                <a:extLst>
                  <a:ext uri="{FF2B5EF4-FFF2-40B4-BE49-F238E27FC236}">
                    <a16:creationId xmlns:a16="http://schemas.microsoft.com/office/drawing/2014/main" id="{E7D62E50-AE38-4812-9FEB-FC783441C90A}"/>
                  </a:ext>
                </a:extLst>
              </p:cNvPr>
              <p:cNvPicPr/>
              <p:nvPr/>
            </p:nvPicPr>
            <p:blipFill>
              <a:blip r:embed="rId26"/>
              <a:stretch>
                <a:fillRect/>
              </a:stretch>
            </p:blipFill>
            <p:spPr>
              <a:xfrm>
                <a:off x="2652800" y="2816180"/>
                <a:ext cx="712440" cy="38628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19" name="Ink 18">
                <a:extLst>
                  <a:ext uri="{FF2B5EF4-FFF2-40B4-BE49-F238E27FC236}">
                    <a16:creationId xmlns:a16="http://schemas.microsoft.com/office/drawing/2014/main" id="{B5ED67C9-CCB2-42B0-95CA-BE75D45309FB}"/>
                  </a:ext>
                </a:extLst>
              </p14:cNvPr>
              <p14:cNvContentPartPr/>
              <p14:nvPr/>
            </p14:nvContentPartPr>
            <p14:xfrm>
              <a:off x="3288560" y="3009500"/>
              <a:ext cx="360" cy="360"/>
            </p14:xfrm>
          </p:contentPart>
        </mc:Choice>
        <mc:Fallback>
          <p:pic>
            <p:nvPicPr>
              <p:cNvPr id="19" name="Ink 18">
                <a:extLst>
                  <a:ext uri="{FF2B5EF4-FFF2-40B4-BE49-F238E27FC236}">
                    <a16:creationId xmlns:a16="http://schemas.microsoft.com/office/drawing/2014/main" id="{B5ED67C9-CCB2-42B0-95CA-BE75D45309FB}"/>
                  </a:ext>
                </a:extLst>
              </p:cNvPr>
              <p:cNvPicPr/>
              <p:nvPr/>
            </p:nvPicPr>
            <p:blipFill>
              <a:blip r:embed="rId20"/>
              <a:stretch>
                <a:fillRect/>
              </a:stretch>
            </p:blipFill>
            <p:spPr>
              <a:xfrm>
                <a:off x="3198920" y="2829500"/>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20" name="Ink 19">
                <a:extLst>
                  <a:ext uri="{FF2B5EF4-FFF2-40B4-BE49-F238E27FC236}">
                    <a16:creationId xmlns:a16="http://schemas.microsoft.com/office/drawing/2014/main" id="{DEA35055-45B8-4715-8769-7FBAEEDF85FE}"/>
                  </a:ext>
                </a:extLst>
              </p14:cNvPr>
              <p14:cNvContentPartPr/>
              <p14:nvPr/>
            </p14:nvContentPartPr>
            <p14:xfrm>
              <a:off x="6121040" y="3009500"/>
              <a:ext cx="360" cy="360"/>
            </p14:xfrm>
          </p:contentPart>
        </mc:Choice>
        <mc:Fallback>
          <p:pic>
            <p:nvPicPr>
              <p:cNvPr id="20" name="Ink 19">
                <a:extLst>
                  <a:ext uri="{FF2B5EF4-FFF2-40B4-BE49-F238E27FC236}">
                    <a16:creationId xmlns:a16="http://schemas.microsoft.com/office/drawing/2014/main" id="{DEA35055-45B8-4715-8769-7FBAEEDF85FE}"/>
                  </a:ext>
                </a:extLst>
              </p:cNvPr>
              <p:cNvPicPr/>
              <p:nvPr/>
            </p:nvPicPr>
            <p:blipFill>
              <a:blip r:embed="rId20"/>
              <a:stretch>
                <a:fillRect/>
              </a:stretch>
            </p:blipFill>
            <p:spPr>
              <a:xfrm>
                <a:off x="6031400" y="2829500"/>
                <a:ext cx="180000" cy="36000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1" name="Ink 20">
                <a:extLst>
                  <a:ext uri="{FF2B5EF4-FFF2-40B4-BE49-F238E27FC236}">
                    <a16:creationId xmlns:a16="http://schemas.microsoft.com/office/drawing/2014/main" id="{208E1733-D553-4B4F-A4CB-928EF38BAE18}"/>
                  </a:ext>
                </a:extLst>
              </p14:cNvPr>
              <p14:cNvContentPartPr/>
              <p14:nvPr/>
            </p14:nvContentPartPr>
            <p14:xfrm>
              <a:off x="6121040" y="3034700"/>
              <a:ext cx="360" cy="360"/>
            </p14:xfrm>
          </p:contentPart>
        </mc:Choice>
        <mc:Fallback>
          <p:pic>
            <p:nvPicPr>
              <p:cNvPr id="21" name="Ink 20">
                <a:extLst>
                  <a:ext uri="{FF2B5EF4-FFF2-40B4-BE49-F238E27FC236}">
                    <a16:creationId xmlns:a16="http://schemas.microsoft.com/office/drawing/2014/main" id="{208E1733-D553-4B4F-A4CB-928EF38BAE18}"/>
                  </a:ext>
                </a:extLst>
              </p:cNvPr>
              <p:cNvPicPr/>
              <p:nvPr/>
            </p:nvPicPr>
            <p:blipFill>
              <a:blip r:embed="rId20"/>
              <a:stretch>
                <a:fillRect/>
              </a:stretch>
            </p:blipFill>
            <p:spPr>
              <a:xfrm>
                <a:off x="6031400" y="2854700"/>
                <a:ext cx="180000" cy="360000"/>
              </a:xfrm>
              <a:prstGeom prst="rect">
                <a:avLst/>
              </a:prstGeom>
            </p:spPr>
          </p:pic>
        </mc:Fallback>
      </mc:AlternateContent>
    </p:spTree>
    <p:extLst>
      <p:ext uri="{BB962C8B-B14F-4D97-AF65-F5344CB8AC3E}">
        <p14:creationId xmlns:p14="http://schemas.microsoft.com/office/powerpoint/2010/main" val="19419858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CD4CBDDE-3F30-4761-9E14-E37633C2F637}"/>
                  </a:ext>
                </a:extLst>
              </p14:cNvPr>
              <p14:cNvContentPartPr/>
              <p14:nvPr/>
            </p14:nvContentPartPr>
            <p14:xfrm>
              <a:off x="3454160" y="2920220"/>
              <a:ext cx="360" cy="360"/>
            </p14:xfrm>
          </p:contentPart>
        </mc:Choice>
        <mc:Fallback>
          <p:pic>
            <p:nvPicPr>
              <p:cNvPr id="2" name="Ink 1">
                <a:extLst>
                  <a:ext uri="{FF2B5EF4-FFF2-40B4-BE49-F238E27FC236}">
                    <a16:creationId xmlns:a16="http://schemas.microsoft.com/office/drawing/2014/main" id="{CD4CBDDE-3F30-4761-9E14-E37633C2F637}"/>
                  </a:ext>
                </a:extLst>
              </p:cNvPr>
              <p:cNvPicPr/>
              <p:nvPr/>
            </p:nvPicPr>
            <p:blipFill>
              <a:blip r:embed="rId3"/>
              <a:stretch>
                <a:fillRect/>
              </a:stretch>
            </p:blipFill>
            <p:spPr>
              <a:xfrm>
                <a:off x="3364520" y="2740220"/>
                <a:ext cx="180000" cy="360000"/>
              </a:xfrm>
              <a:prstGeom prst="rect">
                <a:avLst/>
              </a:prstGeom>
            </p:spPr>
          </p:pic>
        </mc:Fallback>
      </mc:AlternateContent>
      <p:pic>
        <p:nvPicPr>
          <p:cNvPr id="4" name="Picture 3">
            <a:extLst>
              <a:ext uri="{FF2B5EF4-FFF2-40B4-BE49-F238E27FC236}">
                <a16:creationId xmlns:a16="http://schemas.microsoft.com/office/drawing/2014/main" id="{4F0E3DC3-4C3E-4DC2-8836-A4FDAFD463F6}"/>
              </a:ext>
            </a:extLst>
          </p:cNvPr>
          <p:cNvPicPr>
            <a:picLocks noChangeAspect="1"/>
          </p:cNvPicPr>
          <p:nvPr/>
        </p:nvPicPr>
        <p:blipFill>
          <a:blip r:embed="rId4"/>
          <a:stretch>
            <a:fillRect/>
          </a:stretch>
        </p:blipFill>
        <p:spPr>
          <a:xfrm>
            <a:off x="127000" y="167283"/>
            <a:ext cx="7581900" cy="5062958"/>
          </a:xfrm>
          <a:prstGeom prst="rect">
            <a:avLst/>
          </a:prstGeom>
        </p:spPr>
      </p:pic>
      <p:pic>
        <p:nvPicPr>
          <p:cNvPr id="6" name="Picture 5">
            <a:extLst>
              <a:ext uri="{FF2B5EF4-FFF2-40B4-BE49-F238E27FC236}">
                <a16:creationId xmlns:a16="http://schemas.microsoft.com/office/drawing/2014/main" id="{B3E46821-C24F-43CC-94A1-5B419835BB3E}"/>
              </a:ext>
            </a:extLst>
          </p:cNvPr>
          <p:cNvPicPr>
            <a:picLocks noChangeAspect="1"/>
          </p:cNvPicPr>
          <p:nvPr/>
        </p:nvPicPr>
        <p:blipFill>
          <a:blip r:embed="rId5"/>
          <a:stretch>
            <a:fillRect/>
          </a:stretch>
        </p:blipFill>
        <p:spPr>
          <a:xfrm>
            <a:off x="7494920" y="179982"/>
            <a:ext cx="3541140" cy="5062959"/>
          </a:xfrm>
          <a:prstGeom prst="rect">
            <a:avLst/>
          </a:prstGeom>
        </p:spPr>
      </p:pic>
    </p:spTree>
    <p:extLst>
      <p:ext uri="{BB962C8B-B14F-4D97-AF65-F5344CB8AC3E}">
        <p14:creationId xmlns:p14="http://schemas.microsoft.com/office/powerpoint/2010/main" val="1913713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86D261-5B61-4313-B271-AB1FC8BB9A66}"/>
              </a:ext>
            </a:extLst>
          </p:cNvPr>
          <p:cNvPicPr>
            <a:picLocks noChangeAspect="1"/>
          </p:cNvPicPr>
          <p:nvPr/>
        </p:nvPicPr>
        <p:blipFill>
          <a:blip r:embed="rId2"/>
          <a:stretch>
            <a:fillRect/>
          </a:stretch>
        </p:blipFill>
        <p:spPr>
          <a:xfrm>
            <a:off x="130629" y="95003"/>
            <a:ext cx="11234058" cy="5237018"/>
          </a:xfrm>
          <a:prstGeom prst="rect">
            <a:avLst/>
          </a:prstGeom>
        </p:spPr>
      </p:pic>
    </p:spTree>
    <p:extLst>
      <p:ext uri="{BB962C8B-B14F-4D97-AF65-F5344CB8AC3E}">
        <p14:creationId xmlns:p14="http://schemas.microsoft.com/office/powerpoint/2010/main" val="28512958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3EBFD9-BE52-4878-8FF4-E6F6CC9EF34D}"/>
              </a:ext>
            </a:extLst>
          </p:cNvPr>
          <p:cNvPicPr>
            <a:picLocks noChangeAspect="1"/>
          </p:cNvPicPr>
          <p:nvPr/>
        </p:nvPicPr>
        <p:blipFill>
          <a:blip r:embed="rId2"/>
          <a:stretch>
            <a:fillRect/>
          </a:stretch>
        </p:blipFill>
        <p:spPr>
          <a:xfrm>
            <a:off x="95002" y="115956"/>
            <a:ext cx="11281559" cy="5144813"/>
          </a:xfrm>
          <a:prstGeom prst="rect">
            <a:avLst/>
          </a:prstGeom>
        </p:spPr>
      </p:pic>
    </p:spTree>
    <p:extLst>
      <p:ext uri="{BB962C8B-B14F-4D97-AF65-F5344CB8AC3E}">
        <p14:creationId xmlns:p14="http://schemas.microsoft.com/office/powerpoint/2010/main" val="894489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19137" y="788400"/>
            <a:ext cx="7367587" cy="1980000"/>
          </a:xfrm>
        </p:spPr>
        <p:txBody>
          <a:bodyPr/>
          <a:lstStyle/>
          <a:p>
            <a:r>
              <a:rPr lang="fr-FR" dirty="0"/>
              <a:t>Docker </a:t>
            </a:r>
            <a:r>
              <a:rPr lang="fr-FR" dirty="0" err="1"/>
              <a:t>Overview</a:t>
            </a:r>
            <a:r>
              <a:rPr lang="fr-FR" dirty="0"/>
              <a:t> Concepts</a:t>
            </a:r>
          </a:p>
        </p:txBody>
      </p:sp>
      <p:sp>
        <p:nvSpPr>
          <p:cNvPr id="3" name="Sous-titre 2"/>
          <p:cNvSpPr>
            <a:spLocks noGrp="1"/>
          </p:cNvSpPr>
          <p:nvPr>
            <p:ph type="subTitle" idx="1"/>
          </p:nvPr>
        </p:nvSpPr>
        <p:spPr/>
        <p:txBody>
          <a:bodyPr/>
          <a:lstStyle/>
          <a:p>
            <a:r>
              <a:rPr lang="fr-FR" b="1" u="sng" dirty="0"/>
              <a:t>Nagaraj </a:t>
            </a:r>
            <a:r>
              <a:rPr lang="fr-FR" b="1" u="sng" dirty="0" err="1"/>
              <a:t>manoharan</a:t>
            </a:r>
            <a:endParaRPr lang="fr-FR" b="1" u="sng" dirty="0"/>
          </a:p>
        </p:txBody>
      </p:sp>
      <p:pic>
        <p:nvPicPr>
          <p:cNvPr id="4" name="Picture 3">
            <a:extLst>
              <a:ext uri="{FF2B5EF4-FFF2-40B4-BE49-F238E27FC236}">
                <a16:creationId xmlns:a16="http://schemas.microsoft.com/office/drawing/2014/main" id="{C853D521-F0A0-47D7-AC8B-5935E2C019AC}"/>
              </a:ext>
            </a:extLst>
          </p:cNvPr>
          <p:cNvPicPr>
            <a:picLocks noChangeAspect="1"/>
          </p:cNvPicPr>
          <p:nvPr/>
        </p:nvPicPr>
        <p:blipFill>
          <a:blip r:embed="rId2"/>
          <a:stretch>
            <a:fillRect/>
          </a:stretch>
        </p:blipFill>
        <p:spPr>
          <a:xfrm>
            <a:off x="101600" y="91151"/>
            <a:ext cx="11239500" cy="5230150"/>
          </a:xfrm>
          <a:prstGeom prst="rect">
            <a:avLst/>
          </a:prstGeom>
        </p:spPr>
      </p:pic>
    </p:spTree>
    <p:extLst>
      <p:ext uri="{BB962C8B-B14F-4D97-AF65-F5344CB8AC3E}">
        <p14:creationId xmlns:p14="http://schemas.microsoft.com/office/powerpoint/2010/main" val="355023861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766EBD3-9CE7-4B5B-9FE6-3F41BF7EDCAC}"/>
              </a:ext>
            </a:extLst>
          </p:cNvPr>
          <p:cNvPicPr>
            <a:picLocks noChangeAspect="1"/>
          </p:cNvPicPr>
          <p:nvPr/>
        </p:nvPicPr>
        <p:blipFill>
          <a:blip r:embed="rId2"/>
          <a:stretch>
            <a:fillRect/>
          </a:stretch>
        </p:blipFill>
        <p:spPr>
          <a:xfrm>
            <a:off x="130629" y="118753"/>
            <a:ext cx="11257808" cy="5189518"/>
          </a:xfrm>
          <a:prstGeom prst="rect">
            <a:avLst/>
          </a:prstGeom>
        </p:spPr>
      </p:pic>
    </p:spTree>
    <p:extLst>
      <p:ext uri="{BB962C8B-B14F-4D97-AF65-F5344CB8AC3E}">
        <p14:creationId xmlns:p14="http://schemas.microsoft.com/office/powerpoint/2010/main" val="5157374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C87C5D-F670-405A-B9FB-1C23C778CE85}"/>
              </a:ext>
            </a:extLst>
          </p:cNvPr>
          <p:cNvPicPr>
            <a:picLocks noChangeAspect="1"/>
          </p:cNvPicPr>
          <p:nvPr/>
        </p:nvPicPr>
        <p:blipFill>
          <a:blip r:embed="rId2"/>
          <a:stretch>
            <a:fillRect/>
          </a:stretch>
        </p:blipFill>
        <p:spPr>
          <a:xfrm>
            <a:off x="106878" y="95003"/>
            <a:ext cx="11281558" cy="5213267"/>
          </a:xfrm>
          <a:prstGeom prst="rect">
            <a:avLst/>
          </a:prstGeom>
        </p:spPr>
      </p:pic>
    </p:spTree>
    <p:extLst>
      <p:ext uri="{BB962C8B-B14F-4D97-AF65-F5344CB8AC3E}">
        <p14:creationId xmlns:p14="http://schemas.microsoft.com/office/powerpoint/2010/main" val="7195498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4CF264-DA1D-4886-A1CC-110B94908FD4}"/>
              </a:ext>
            </a:extLst>
          </p:cNvPr>
          <p:cNvPicPr>
            <a:picLocks noChangeAspect="1"/>
          </p:cNvPicPr>
          <p:nvPr/>
        </p:nvPicPr>
        <p:blipFill>
          <a:blip r:embed="rId2"/>
          <a:stretch>
            <a:fillRect/>
          </a:stretch>
        </p:blipFill>
        <p:spPr>
          <a:xfrm>
            <a:off x="154379" y="130630"/>
            <a:ext cx="11186556" cy="5201392"/>
          </a:xfrm>
          <a:prstGeom prst="rect">
            <a:avLst/>
          </a:prstGeom>
        </p:spPr>
      </p:pic>
    </p:spTree>
    <p:extLst>
      <p:ext uri="{BB962C8B-B14F-4D97-AF65-F5344CB8AC3E}">
        <p14:creationId xmlns:p14="http://schemas.microsoft.com/office/powerpoint/2010/main" val="37815142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EFAC02-BE28-4170-924B-6B37FB5F0096}"/>
              </a:ext>
            </a:extLst>
          </p:cNvPr>
          <p:cNvPicPr>
            <a:picLocks noChangeAspect="1"/>
          </p:cNvPicPr>
          <p:nvPr/>
        </p:nvPicPr>
        <p:blipFill>
          <a:blip r:embed="rId2"/>
          <a:stretch>
            <a:fillRect/>
          </a:stretch>
        </p:blipFill>
        <p:spPr>
          <a:xfrm>
            <a:off x="154379" y="166256"/>
            <a:ext cx="11210307" cy="5118264"/>
          </a:xfrm>
          <a:prstGeom prst="rect">
            <a:avLst/>
          </a:prstGeom>
        </p:spPr>
      </p:pic>
    </p:spTree>
    <p:extLst>
      <p:ext uri="{BB962C8B-B14F-4D97-AF65-F5344CB8AC3E}">
        <p14:creationId xmlns:p14="http://schemas.microsoft.com/office/powerpoint/2010/main" val="3040896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FR" dirty="0" err="1"/>
              <a:t>Title</a:t>
            </a:r>
            <a:r>
              <a:rPr lang="fr-FR" dirty="0"/>
              <a:t> of the </a:t>
            </a:r>
            <a:r>
              <a:rPr lang="fr-FR" dirty="0" err="1"/>
              <a:t>presentation</a:t>
            </a:r>
            <a:endParaRPr lang="fr-FR" dirty="0"/>
          </a:p>
        </p:txBody>
      </p:sp>
      <p:sp>
        <p:nvSpPr>
          <p:cNvPr id="3" name="Espace réservé du numéro de diapositive 2"/>
          <p:cNvSpPr>
            <a:spLocks noGrp="1"/>
          </p:cNvSpPr>
          <p:nvPr>
            <p:ph type="sldNum" sz="quarter" idx="12"/>
          </p:nvPr>
        </p:nvSpPr>
        <p:spPr/>
        <p:txBody>
          <a:bodyPr/>
          <a:lstStyle/>
          <a:p>
            <a:fld id="{975A587B-5814-4D9B-9598-FE9CB954CB01}" type="slidenum">
              <a:rPr lang="fr-FR" noProof="0" smtClean="0"/>
              <a:t>74</a:t>
            </a:fld>
            <a:endParaRPr lang="fr-FR" noProof="0"/>
          </a:p>
        </p:txBody>
      </p:sp>
      <p:sp>
        <p:nvSpPr>
          <p:cNvPr id="4" name="Titre 3"/>
          <p:cNvSpPr>
            <a:spLocks noGrp="1"/>
          </p:cNvSpPr>
          <p:nvPr>
            <p:ph type="title"/>
          </p:nvPr>
        </p:nvSpPr>
        <p:spPr/>
        <p:txBody>
          <a:bodyPr/>
          <a:lstStyle/>
          <a:p>
            <a:r>
              <a:rPr lang="fr-FR" dirty="0" err="1"/>
              <a:t>Thank</a:t>
            </a:r>
            <a:r>
              <a:rPr lang="fr-FR" dirty="0"/>
              <a:t> You.</a:t>
            </a:r>
          </a:p>
        </p:txBody>
      </p:sp>
      <p:sp>
        <p:nvSpPr>
          <p:cNvPr id="7" name="Freeform 5">
            <a:extLst>
              <a:ext uri="{FF2B5EF4-FFF2-40B4-BE49-F238E27FC236}">
                <a16:creationId xmlns:a16="http://schemas.microsoft.com/office/drawing/2014/main" id="{498CE046-ED9A-4BBC-8957-EF2DA830AAAB}"/>
              </a:ext>
            </a:extLst>
          </p:cNvPr>
          <p:cNvSpPr>
            <a:spLocks/>
          </p:cNvSpPr>
          <p:nvPr/>
        </p:nvSpPr>
        <p:spPr bwMode="auto">
          <a:xfrm>
            <a:off x="723703" y="2905324"/>
            <a:ext cx="180975" cy="161925"/>
          </a:xfrm>
          <a:custGeom>
            <a:avLst/>
            <a:gdLst>
              <a:gd name="T0" fmla="*/ 57 w 57"/>
              <a:gd name="T1" fmla="*/ 6 h 51"/>
              <a:gd name="T2" fmla="*/ 51 w 57"/>
              <a:gd name="T3" fmla="*/ 8 h 51"/>
              <a:gd name="T4" fmla="*/ 56 w 57"/>
              <a:gd name="T5" fmla="*/ 1 h 51"/>
              <a:gd name="T6" fmla="*/ 48 w 57"/>
              <a:gd name="T7" fmla="*/ 4 h 51"/>
              <a:gd name="T8" fmla="*/ 40 w 57"/>
              <a:gd name="T9" fmla="*/ 0 h 51"/>
              <a:gd name="T10" fmla="*/ 28 w 57"/>
              <a:gd name="T11" fmla="*/ 13 h 51"/>
              <a:gd name="T12" fmla="*/ 28 w 57"/>
              <a:gd name="T13" fmla="*/ 16 h 51"/>
              <a:gd name="T14" fmla="*/ 4 w 57"/>
              <a:gd name="T15" fmla="*/ 3 h 51"/>
              <a:gd name="T16" fmla="*/ 2 w 57"/>
              <a:gd name="T17" fmla="*/ 9 h 51"/>
              <a:gd name="T18" fmla="*/ 8 w 57"/>
              <a:gd name="T19" fmla="*/ 20 h 51"/>
              <a:gd name="T20" fmla="*/ 2 w 57"/>
              <a:gd name="T21" fmla="*/ 18 h 51"/>
              <a:gd name="T22" fmla="*/ 2 w 57"/>
              <a:gd name="T23" fmla="*/ 18 h 51"/>
              <a:gd name="T24" fmla="*/ 12 w 57"/>
              <a:gd name="T25" fmla="*/ 31 h 51"/>
              <a:gd name="T26" fmla="*/ 9 w 57"/>
              <a:gd name="T27" fmla="*/ 31 h 51"/>
              <a:gd name="T28" fmla="*/ 6 w 57"/>
              <a:gd name="T29" fmla="*/ 31 h 51"/>
              <a:gd name="T30" fmla="*/ 17 w 57"/>
              <a:gd name="T31" fmla="*/ 40 h 51"/>
              <a:gd name="T32" fmla="*/ 3 w 57"/>
              <a:gd name="T33" fmla="*/ 45 h 51"/>
              <a:gd name="T34" fmla="*/ 0 w 57"/>
              <a:gd name="T35" fmla="*/ 45 h 51"/>
              <a:gd name="T36" fmla="*/ 18 w 57"/>
              <a:gd name="T37" fmla="*/ 51 h 51"/>
              <a:gd name="T38" fmla="*/ 52 w 57"/>
              <a:gd name="T39" fmla="*/ 14 h 51"/>
              <a:gd name="T40" fmla="*/ 52 w 57"/>
              <a:gd name="T41" fmla="*/ 13 h 51"/>
              <a:gd name="T42" fmla="*/ 57 w 57"/>
              <a:gd name="T43" fmla="*/ 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7" h="51">
                <a:moveTo>
                  <a:pt x="57" y="6"/>
                </a:moveTo>
                <a:cubicBezTo>
                  <a:pt x="55" y="7"/>
                  <a:pt x="53" y="8"/>
                  <a:pt x="51" y="8"/>
                </a:cubicBezTo>
                <a:cubicBezTo>
                  <a:pt x="53" y="7"/>
                  <a:pt x="55" y="4"/>
                  <a:pt x="56" y="1"/>
                </a:cubicBezTo>
                <a:cubicBezTo>
                  <a:pt x="54" y="3"/>
                  <a:pt x="51" y="4"/>
                  <a:pt x="48" y="4"/>
                </a:cubicBezTo>
                <a:cubicBezTo>
                  <a:pt x="46" y="2"/>
                  <a:pt x="43" y="0"/>
                  <a:pt x="40" y="0"/>
                </a:cubicBezTo>
                <a:cubicBezTo>
                  <a:pt x="33" y="0"/>
                  <a:pt x="28" y="6"/>
                  <a:pt x="28" y="13"/>
                </a:cubicBezTo>
                <a:cubicBezTo>
                  <a:pt x="28" y="14"/>
                  <a:pt x="28" y="15"/>
                  <a:pt x="28" y="16"/>
                </a:cubicBezTo>
                <a:cubicBezTo>
                  <a:pt x="19" y="15"/>
                  <a:pt x="10" y="10"/>
                  <a:pt x="4" y="3"/>
                </a:cubicBezTo>
                <a:cubicBezTo>
                  <a:pt x="3" y="4"/>
                  <a:pt x="2" y="7"/>
                  <a:pt x="2" y="9"/>
                </a:cubicBezTo>
                <a:cubicBezTo>
                  <a:pt x="2" y="13"/>
                  <a:pt x="4" y="17"/>
                  <a:pt x="8" y="20"/>
                </a:cubicBezTo>
                <a:cubicBezTo>
                  <a:pt x="6" y="19"/>
                  <a:pt x="4" y="19"/>
                  <a:pt x="2" y="18"/>
                </a:cubicBezTo>
                <a:cubicBezTo>
                  <a:pt x="2" y="18"/>
                  <a:pt x="2" y="18"/>
                  <a:pt x="2" y="18"/>
                </a:cubicBezTo>
                <a:cubicBezTo>
                  <a:pt x="2" y="24"/>
                  <a:pt x="6" y="29"/>
                  <a:pt x="12" y="31"/>
                </a:cubicBezTo>
                <a:cubicBezTo>
                  <a:pt x="11" y="31"/>
                  <a:pt x="10" y="31"/>
                  <a:pt x="9" y="31"/>
                </a:cubicBezTo>
                <a:cubicBezTo>
                  <a:pt x="8" y="31"/>
                  <a:pt x="7" y="31"/>
                  <a:pt x="6" y="31"/>
                </a:cubicBezTo>
                <a:cubicBezTo>
                  <a:pt x="8" y="36"/>
                  <a:pt x="12" y="40"/>
                  <a:pt x="17" y="40"/>
                </a:cubicBezTo>
                <a:cubicBezTo>
                  <a:pt x="13" y="43"/>
                  <a:pt x="8" y="45"/>
                  <a:pt x="3" y="45"/>
                </a:cubicBezTo>
                <a:cubicBezTo>
                  <a:pt x="2" y="45"/>
                  <a:pt x="1" y="45"/>
                  <a:pt x="0" y="45"/>
                </a:cubicBezTo>
                <a:cubicBezTo>
                  <a:pt x="5" y="48"/>
                  <a:pt x="11" y="51"/>
                  <a:pt x="18" y="51"/>
                </a:cubicBezTo>
                <a:cubicBezTo>
                  <a:pt x="40" y="51"/>
                  <a:pt x="52" y="31"/>
                  <a:pt x="52" y="14"/>
                </a:cubicBezTo>
                <a:cubicBezTo>
                  <a:pt x="52" y="14"/>
                  <a:pt x="52" y="13"/>
                  <a:pt x="52" y="13"/>
                </a:cubicBezTo>
                <a:cubicBezTo>
                  <a:pt x="54" y="11"/>
                  <a:pt x="56" y="9"/>
                  <a:pt x="57" y="6"/>
                </a:cubicBezTo>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fr-FR" noProof="0"/>
          </a:p>
        </p:txBody>
      </p:sp>
      <p:sp>
        <p:nvSpPr>
          <p:cNvPr id="8" name="Freeform 9">
            <a:extLst>
              <a:ext uri="{FF2B5EF4-FFF2-40B4-BE49-F238E27FC236}">
                <a16:creationId xmlns:a16="http://schemas.microsoft.com/office/drawing/2014/main" id="{1FBCF7C4-0272-47EF-A15D-DB21A456053B}"/>
              </a:ext>
            </a:extLst>
          </p:cNvPr>
          <p:cNvSpPr>
            <a:spLocks/>
          </p:cNvSpPr>
          <p:nvPr/>
        </p:nvSpPr>
        <p:spPr bwMode="auto">
          <a:xfrm>
            <a:off x="1055478" y="2883281"/>
            <a:ext cx="92075" cy="184150"/>
          </a:xfrm>
          <a:custGeom>
            <a:avLst/>
            <a:gdLst>
              <a:gd name="T0" fmla="*/ 18 w 27"/>
              <a:gd name="T1" fmla="*/ 19 h 58"/>
              <a:gd name="T2" fmla="*/ 18 w 27"/>
              <a:gd name="T3" fmla="*/ 13 h 58"/>
              <a:gd name="T4" fmla="*/ 20 w 27"/>
              <a:gd name="T5" fmla="*/ 10 h 58"/>
              <a:gd name="T6" fmla="*/ 26 w 27"/>
              <a:gd name="T7" fmla="*/ 10 h 58"/>
              <a:gd name="T8" fmla="*/ 26 w 27"/>
              <a:gd name="T9" fmla="*/ 0 h 58"/>
              <a:gd name="T10" fmla="*/ 18 w 27"/>
              <a:gd name="T11" fmla="*/ 0 h 58"/>
              <a:gd name="T12" fmla="*/ 6 w 27"/>
              <a:gd name="T13" fmla="*/ 12 h 58"/>
              <a:gd name="T14" fmla="*/ 6 w 27"/>
              <a:gd name="T15" fmla="*/ 19 h 58"/>
              <a:gd name="T16" fmla="*/ 0 w 27"/>
              <a:gd name="T17" fmla="*/ 19 h 58"/>
              <a:gd name="T18" fmla="*/ 0 w 27"/>
              <a:gd name="T19" fmla="*/ 29 h 58"/>
              <a:gd name="T20" fmla="*/ 6 w 27"/>
              <a:gd name="T21" fmla="*/ 29 h 58"/>
              <a:gd name="T22" fmla="*/ 6 w 27"/>
              <a:gd name="T23" fmla="*/ 58 h 58"/>
              <a:gd name="T24" fmla="*/ 18 w 27"/>
              <a:gd name="T25" fmla="*/ 58 h 58"/>
              <a:gd name="T26" fmla="*/ 18 w 27"/>
              <a:gd name="T27" fmla="*/ 29 h 58"/>
              <a:gd name="T28" fmla="*/ 26 w 27"/>
              <a:gd name="T29" fmla="*/ 29 h 58"/>
              <a:gd name="T30" fmla="*/ 27 w 27"/>
              <a:gd name="T31" fmla="*/ 19 h 58"/>
              <a:gd name="T32" fmla="*/ 18 w 27"/>
              <a:gd name="T33" fmla="*/ 1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58">
                <a:moveTo>
                  <a:pt x="18" y="19"/>
                </a:moveTo>
                <a:cubicBezTo>
                  <a:pt x="18" y="13"/>
                  <a:pt x="18" y="13"/>
                  <a:pt x="18" y="13"/>
                </a:cubicBezTo>
                <a:cubicBezTo>
                  <a:pt x="18" y="11"/>
                  <a:pt x="19" y="10"/>
                  <a:pt x="20" y="10"/>
                </a:cubicBezTo>
                <a:cubicBezTo>
                  <a:pt x="26" y="10"/>
                  <a:pt x="26" y="10"/>
                  <a:pt x="26" y="10"/>
                </a:cubicBezTo>
                <a:cubicBezTo>
                  <a:pt x="26" y="0"/>
                  <a:pt x="26" y="0"/>
                  <a:pt x="26" y="0"/>
                </a:cubicBezTo>
                <a:cubicBezTo>
                  <a:pt x="18" y="0"/>
                  <a:pt x="18" y="0"/>
                  <a:pt x="18" y="0"/>
                </a:cubicBezTo>
                <a:cubicBezTo>
                  <a:pt x="8" y="0"/>
                  <a:pt x="6" y="8"/>
                  <a:pt x="6" y="12"/>
                </a:cubicBezTo>
                <a:cubicBezTo>
                  <a:pt x="6" y="19"/>
                  <a:pt x="6" y="19"/>
                  <a:pt x="6" y="19"/>
                </a:cubicBezTo>
                <a:cubicBezTo>
                  <a:pt x="0" y="19"/>
                  <a:pt x="0" y="19"/>
                  <a:pt x="0" y="19"/>
                </a:cubicBezTo>
                <a:cubicBezTo>
                  <a:pt x="0" y="29"/>
                  <a:pt x="0" y="29"/>
                  <a:pt x="0" y="29"/>
                </a:cubicBezTo>
                <a:cubicBezTo>
                  <a:pt x="6" y="29"/>
                  <a:pt x="6" y="29"/>
                  <a:pt x="6" y="29"/>
                </a:cubicBezTo>
                <a:cubicBezTo>
                  <a:pt x="6" y="58"/>
                  <a:pt x="6" y="58"/>
                  <a:pt x="6" y="58"/>
                </a:cubicBezTo>
                <a:cubicBezTo>
                  <a:pt x="18" y="58"/>
                  <a:pt x="18" y="58"/>
                  <a:pt x="18" y="58"/>
                </a:cubicBezTo>
                <a:cubicBezTo>
                  <a:pt x="18" y="29"/>
                  <a:pt x="18" y="29"/>
                  <a:pt x="18" y="29"/>
                </a:cubicBezTo>
                <a:cubicBezTo>
                  <a:pt x="26" y="29"/>
                  <a:pt x="26" y="29"/>
                  <a:pt x="26" y="29"/>
                </a:cubicBezTo>
                <a:cubicBezTo>
                  <a:pt x="27" y="19"/>
                  <a:pt x="27" y="19"/>
                  <a:pt x="27" y="19"/>
                </a:cubicBezTo>
                <a:lnTo>
                  <a:pt x="18" y="19"/>
                </a:lnTo>
                <a:close/>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fr-FR" noProof="0"/>
          </a:p>
        </p:txBody>
      </p:sp>
      <p:sp>
        <p:nvSpPr>
          <p:cNvPr id="9" name="Freeform 13">
            <a:extLst>
              <a:ext uri="{FF2B5EF4-FFF2-40B4-BE49-F238E27FC236}">
                <a16:creationId xmlns:a16="http://schemas.microsoft.com/office/drawing/2014/main" id="{2C52EDD2-9D4F-4BF9-899D-F06D88DD01A8}"/>
              </a:ext>
            </a:extLst>
          </p:cNvPr>
          <p:cNvSpPr>
            <a:spLocks noEditPoints="1"/>
          </p:cNvSpPr>
          <p:nvPr/>
        </p:nvSpPr>
        <p:spPr bwMode="auto">
          <a:xfrm>
            <a:off x="1280871" y="2947773"/>
            <a:ext cx="168275" cy="120650"/>
          </a:xfrm>
          <a:custGeom>
            <a:avLst/>
            <a:gdLst>
              <a:gd name="T0" fmla="*/ 35 w 53"/>
              <a:gd name="T1" fmla="*/ 19 h 37"/>
              <a:gd name="T2" fmla="*/ 24 w 53"/>
              <a:gd name="T3" fmla="*/ 27 h 37"/>
              <a:gd name="T4" fmla="*/ 23 w 53"/>
              <a:gd name="T5" fmla="*/ 27 h 37"/>
              <a:gd name="T6" fmla="*/ 22 w 53"/>
              <a:gd name="T7" fmla="*/ 27 h 37"/>
              <a:gd name="T8" fmla="*/ 22 w 53"/>
              <a:gd name="T9" fmla="*/ 26 h 37"/>
              <a:gd name="T10" fmla="*/ 22 w 53"/>
              <a:gd name="T11" fmla="*/ 10 h 37"/>
              <a:gd name="T12" fmla="*/ 22 w 53"/>
              <a:gd name="T13" fmla="*/ 9 h 37"/>
              <a:gd name="T14" fmla="*/ 24 w 53"/>
              <a:gd name="T15" fmla="*/ 9 h 37"/>
              <a:gd name="T16" fmla="*/ 35 w 53"/>
              <a:gd name="T17" fmla="*/ 17 h 37"/>
              <a:gd name="T18" fmla="*/ 35 w 53"/>
              <a:gd name="T19" fmla="*/ 18 h 37"/>
              <a:gd name="T20" fmla="*/ 35 w 53"/>
              <a:gd name="T21" fmla="*/ 19 h 37"/>
              <a:gd name="T22" fmla="*/ 53 w 53"/>
              <a:gd name="T23" fmla="*/ 5 h 37"/>
              <a:gd name="T24" fmla="*/ 52 w 53"/>
              <a:gd name="T25" fmla="*/ 5 h 37"/>
              <a:gd name="T26" fmla="*/ 52 w 53"/>
              <a:gd name="T27" fmla="*/ 5 h 37"/>
              <a:gd name="T28" fmla="*/ 47 w 53"/>
              <a:gd name="T29" fmla="*/ 1 h 37"/>
              <a:gd name="T30" fmla="*/ 48 w 53"/>
              <a:gd name="T31" fmla="*/ 1 h 37"/>
              <a:gd name="T32" fmla="*/ 27 w 53"/>
              <a:gd name="T33" fmla="*/ 0 h 37"/>
              <a:gd name="T34" fmla="*/ 6 w 53"/>
              <a:gd name="T35" fmla="*/ 1 h 37"/>
              <a:gd name="T36" fmla="*/ 6 w 53"/>
              <a:gd name="T37" fmla="*/ 1 h 37"/>
              <a:gd name="T38" fmla="*/ 1 w 53"/>
              <a:gd name="T39" fmla="*/ 5 h 37"/>
              <a:gd name="T40" fmla="*/ 1 w 53"/>
              <a:gd name="T41" fmla="*/ 5 h 37"/>
              <a:gd name="T42" fmla="*/ 1 w 53"/>
              <a:gd name="T43" fmla="*/ 5 h 37"/>
              <a:gd name="T44" fmla="*/ 0 w 53"/>
              <a:gd name="T45" fmla="*/ 18 h 37"/>
              <a:gd name="T46" fmla="*/ 1 w 53"/>
              <a:gd name="T47" fmla="*/ 31 h 37"/>
              <a:gd name="T48" fmla="*/ 1 w 53"/>
              <a:gd name="T49" fmla="*/ 31 h 37"/>
              <a:gd name="T50" fmla="*/ 1 w 53"/>
              <a:gd name="T51" fmla="*/ 32 h 37"/>
              <a:gd name="T52" fmla="*/ 6 w 53"/>
              <a:gd name="T53" fmla="*/ 35 h 37"/>
              <a:gd name="T54" fmla="*/ 6 w 53"/>
              <a:gd name="T55" fmla="*/ 35 h 37"/>
              <a:gd name="T56" fmla="*/ 27 w 53"/>
              <a:gd name="T57" fmla="*/ 37 h 37"/>
              <a:gd name="T58" fmla="*/ 48 w 53"/>
              <a:gd name="T59" fmla="*/ 35 h 37"/>
              <a:gd name="T60" fmla="*/ 47 w 53"/>
              <a:gd name="T61" fmla="*/ 35 h 37"/>
              <a:gd name="T62" fmla="*/ 52 w 53"/>
              <a:gd name="T63" fmla="*/ 32 h 37"/>
              <a:gd name="T64" fmla="*/ 52 w 53"/>
              <a:gd name="T65" fmla="*/ 31 h 37"/>
              <a:gd name="T66" fmla="*/ 53 w 53"/>
              <a:gd name="T67" fmla="*/ 31 h 37"/>
              <a:gd name="T68" fmla="*/ 53 w 53"/>
              <a:gd name="T69" fmla="*/ 18 h 37"/>
              <a:gd name="T70" fmla="*/ 53 w 53"/>
              <a:gd name="T71" fmla="*/ 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3" h="37">
                <a:moveTo>
                  <a:pt x="35" y="19"/>
                </a:moveTo>
                <a:cubicBezTo>
                  <a:pt x="24" y="27"/>
                  <a:pt x="24" y="27"/>
                  <a:pt x="24" y="27"/>
                </a:cubicBezTo>
                <a:cubicBezTo>
                  <a:pt x="24" y="27"/>
                  <a:pt x="23" y="27"/>
                  <a:pt x="23" y="27"/>
                </a:cubicBezTo>
                <a:cubicBezTo>
                  <a:pt x="23" y="27"/>
                  <a:pt x="23" y="27"/>
                  <a:pt x="22" y="27"/>
                </a:cubicBezTo>
                <a:cubicBezTo>
                  <a:pt x="22" y="27"/>
                  <a:pt x="22" y="27"/>
                  <a:pt x="22" y="26"/>
                </a:cubicBezTo>
                <a:cubicBezTo>
                  <a:pt x="22" y="10"/>
                  <a:pt x="22" y="10"/>
                  <a:pt x="22" y="10"/>
                </a:cubicBezTo>
                <a:cubicBezTo>
                  <a:pt x="22" y="10"/>
                  <a:pt x="22" y="9"/>
                  <a:pt x="22" y="9"/>
                </a:cubicBezTo>
                <a:cubicBezTo>
                  <a:pt x="23" y="9"/>
                  <a:pt x="23" y="9"/>
                  <a:pt x="24" y="9"/>
                </a:cubicBezTo>
                <a:cubicBezTo>
                  <a:pt x="35" y="17"/>
                  <a:pt x="35" y="17"/>
                  <a:pt x="35" y="17"/>
                </a:cubicBezTo>
                <a:cubicBezTo>
                  <a:pt x="35" y="17"/>
                  <a:pt x="35" y="18"/>
                  <a:pt x="35" y="18"/>
                </a:cubicBezTo>
                <a:cubicBezTo>
                  <a:pt x="35" y="19"/>
                  <a:pt x="35" y="19"/>
                  <a:pt x="35" y="19"/>
                </a:cubicBezTo>
                <a:moveTo>
                  <a:pt x="53" y="5"/>
                </a:moveTo>
                <a:cubicBezTo>
                  <a:pt x="52" y="5"/>
                  <a:pt x="52" y="5"/>
                  <a:pt x="52" y="5"/>
                </a:cubicBezTo>
                <a:cubicBezTo>
                  <a:pt x="52" y="5"/>
                  <a:pt x="52" y="5"/>
                  <a:pt x="52" y="5"/>
                </a:cubicBezTo>
                <a:cubicBezTo>
                  <a:pt x="52" y="3"/>
                  <a:pt x="50" y="1"/>
                  <a:pt x="47" y="1"/>
                </a:cubicBezTo>
                <a:cubicBezTo>
                  <a:pt x="48" y="1"/>
                  <a:pt x="48" y="1"/>
                  <a:pt x="48" y="1"/>
                </a:cubicBezTo>
                <a:cubicBezTo>
                  <a:pt x="48" y="1"/>
                  <a:pt x="39" y="0"/>
                  <a:pt x="27" y="0"/>
                </a:cubicBezTo>
                <a:cubicBezTo>
                  <a:pt x="15" y="0"/>
                  <a:pt x="6" y="1"/>
                  <a:pt x="6" y="1"/>
                </a:cubicBezTo>
                <a:cubicBezTo>
                  <a:pt x="6" y="1"/>
                  <a:pt x="6" y="1"/>
                  <a:pt x="6" y="1"/>
                </a:cubicBezTo>
                <a:cubicBezTo>
                  <a:pt x="4" y="1"/>
                  <a:pt x="2" y="3"/>
                  <a:pt x="1" y="5"/>
                </a:cubicBezTo>
                <a:cubicBezTo>
                  <a:pt x="1" y="5"/>
                  <a:pt x="1" y="5"/>
                  <a:pt x="1" y="5"/>
                </a:cubicBezTo>
                <a:cubicBezTo>
                  <a:pt x="1" y="5"/>
                  <a:pt x="1" y="5"/>
                  <a:pt x="1" y="5"/>
                </a:cubicBezTo>
                <a:cubicBezTo>
                  <a:pt x="1" y="8"/>
                  <a:pt x="0" y="13"/>
                  <a:pt x="0" y="18"/>
                </a:cubicBezTo>
                <a:cubicBezTo>
                  <a:pt x="0" y="24"/>
                  <a:pt x="1" y="28"/>
                  <a:pt x="1" y="31"/>
                </a:cubicBezTo>
                <a:cubicBezTo>
                  <a:pt x="1" y="31"/>
                  <a:pt x="1" y="31"/>
                  <a:pt x="1" y="31"/>
                </a:cubicBezTo>
                <a:cubicBezTo>
                  <a:pt x="1" y="31"/>
                  <a:pt x="1" y="32"/>
                  <a:pt x="1" y="32"/>
                </a:cubicBezTo>
                <a:cubicBezTo>
                  <a:pt x="2" y="34"/>
                  <a:pt x="4" y="35"/>
                  <a:pt x="6" y="35"/>
                </a:cubicBezTo>
                <a:cubicBezTo>
                  <a:pt x="6" y="35"/>
                  <a:pt x="6" y="35"/>
                  <a:pt x="6" y="35"/>
                </a:cubicBezTo>
                <a:cubicBezTo>
                  <a:pt x="6" y="35"/>
                  <a:pt x="15" y="37"/>
                  <a:pt x="27" y="37"/>
                </a:cubicBezTo>
                <a:cubicBezTo>
                  <a:pt x="39" y="37"/>
                  <a:pt x="48" y="35"/>
                  <a:pt x="48" y="35"/>
                </a:cubicBezTo>
                <a:cubicBezTo>
                  <a:pt x="47" y="35"/>
                  <a:pt x="47" y="35"/>
                  <a:pt x="47" y="35"/>
                </a:cubicBezTo>
                <a:cubicBezTo>
                  <a:pt x="50" y="35"/>
                  <a:pt x="52" y="34"/>
                  <a:pt x="52" y="32"/>
                </a:cubicBezTo>
                <a:cubicBezTo>
                  <a:pt x="52" y="32"/>
                  <a:pt x="52" y="31"/>
                  <a:pt x="52" y="31"/>
                </a:cubicBezTo>
                <a:cubicBezTo>
                  <a:pt x="52" y="31"/>
                  <a:pt x="52" y="31"/>
                  <a:pt x="53" y="31"/>
                </a:cubicBezTo>
                <a:cubicBezTo>
                  <a:pt x="53" y="28"/>
                  <a:pt x="53" y="24"/>
                  <a:pt x="53" y="18"/>
                </a:cubicBezTo>
                <a:cubicBezTo>
                  <a:pt x="53" y="13"/>
                  <a:pt x="53" y="8"/>
                  <a:pt x="53" y="5"/>
                </a:cubicBezTo>
              </a:path>
            </a:pathLst>
          </a:custGeom>
          <a:solidFill>
            <a:schemeClr val="bg1"/>
          </a:solidFill>
          <a:ln w="3175">
            <a:noFill/>
          </a:ln>
        </p:spPr>
        <p:txBody>
          <a:bodyPr vert="horz" wrap="square" lIns="91440" tIns="45720" rIns="91440" bIns="45720" numCol="1" anchor="t" anchorCtr="0" compatLnSpc="1">
            <a:prstTxWarp prst="textNoShape">
              <a:avLst/>
            </a:prstTxWarp>
          </a:bodyPr>
          <a:lstStyle/>
          <a:p>
            <a:endParaRPr lang="fr-FR" noProof="0"/>
          </a:p>
        </p:txBody>
      </p:sp>
      <p:grpSp>
        <p:nvGrpSpPr>
          <p:cNvPr id="10" name="Groupe 9">
            <a:extLst>
              <a:ext uri="{FF2B5EF4-FFF2-40B4-BE49-F238E27FC236}">
                <a16:creationId xmlns:a16="http://schemas.microsoft.com/office/drawing/2014/main" id="{E8BFB87A-2ABC-42E2-ADC3-358E14922F27}"/>
              </a:ext>
            </a:extLst>
          </p:cNvPr>
          <p:cNvGrpSpPr/>
          <p:nvPr/>
        </p:nvGrpSpPr>
        <p:grpSpPr>
          <a:xfrm>
            <a:off x="1573003" y="2907887"/>
            <a:ext cx="171450" cy="160338"/>
            <a:chOff x="6010275" y="2889250"/>
            <a:chExt cx="171450" cy="160338"/>
          </a:xfrm>
          <a:solidFill>
            <a:schemeClr val="bg1"/>
          </a:solidFill>
        </p:grpSpPr>
        <p:sp>
          <p:nvSpPr>
            <p:cNvPr id="11" name="Rectangle 17">
              <a:extLst>
                <a:ext uri="{FF2B5EF4-FFF2-40B4-BE49-F238E27FC236}">
                  <a16:creationId xmlns:a16="http://schemas.microsoft.com/office/drawing/2014/main" id="{A07DC2FD-B27A-406B-A1BD-F9AF0BBD1102}"/>
                </a:ext>
              </a:extLst>
            </p:cNvPr>
            <p:cNvSpPr>
              <a:spLocks noChangeArrowheads="1"/>
            </p:cNvSpPr>
            <p:nvPr userDrawn="1"/>
          </p:nvSpPr>
          <p:spPr bwMode="auto">
            <a:xfrm>
              <a:off x="6013450" y="2940050"/>
              <a:ext cx="34925" cy="109538"/>
            </a:xfrm>
            <a:prstGeom prst="rect">
              <a:avLst/>
            </a:prstGeom>
            <a:grpFill/>
            <a:ln w="3175">
              <a:noFill/>
              <a:miter lim="800000"/>
              <a:headEnd/>
              <a:tailEnd/>
            </a:ln>
          </p:spPr>
          <p:txBody>
            <a:bodyPr vert="horz" wrap="square" lIns="91440" tIns="45720" rIns="91440" bIns="45720" numCol="1" anchor="t" anchorCtr="0" compatLnSpc="1">
              <a:prstTxWarp prst="textNoShape">
                <a:avLst/>
              </a:prstTxWarp>
            </a:bodyPr>
            <a:lstStyle/>
            <a:p>
              <a:endParaRPr lang="fr-FR" noProof="0"/>
            </a:p>
          </p:txBody>
        </p:sp>
        <p:sp>
          <p:nvSpPr>
            <p:cNvPr id="12" name="Freeform 18">
              <a:extLst>
                <a:ext uri="{FF2B5EF4-FFF2-40B4-BE49-F238E27FC236}">
                  <a16:creationId xmlns:a16="http://schemas.microsoft.com/office/drawing/2014/main" id="{F048FCDC-41E0-4BD7-8CDB-2D2A688840A8}"/>
                </a:ext>
              </a:extLst>
            </p:cNvPr>
            <p:cNvSpPr>
              <a:spLocks/>
            </p:cNvSpPr>
            <p:nvPr userDrawn="1"/>
          </p:nvSpPr>
          <p:spPr bwMode="auto">
            <a:xfrm>
              <a:off x="6067425" y="2940050"/>
              <a:ext cx="114300" cy="109538"/>
            </a:xfrm>
            <a:custGeom>
              <a:avLst/>
              <a:gdLst>
                <a:gd name="T0" fmla="*/ 23 w 36"/>
                <a:gd name="T1" fmla="*/ 0 h 34"/>
                <a:gd name="T2" fmla="*/ 12 w 36"/>
                <a:gd name="T3" fmla="*/ 6 h 34"/>
                <a:gd name="T4" fmla="*/ 12 w 36"/>
                <a:gd name="T5" fmla="*/ 0 h 34"/>
                <a:gd name="T6" fmla="*/ 0 w 36"/>
                <a:gd name="T7" fmla="*/ 0 h 34"/>
                <a:gd name="T8" fmla="*/ 0 w 36"/>
                <a:gd name="T9" fmla="*/ 34 h 34"/>
                <a:gd name="T10" fmla="*/ 12 w 36"/>
                <a:gd name="T11" fmla="*/ 34 h 34"/>
                <a:gd name="T12" fmla="*/ 12 w 36"/>
                <a:gd name="T13" fmla="*/ 16 h 34"/>
                <a:gd name="T14" fmla="*/ 12 w 36"/>
                <a:gd name="T15" fmla="*/ 13 h 34"/>
                <a:gd name="T16" fmla="*/ 18 w 36"/>
                <a:gd name="T17" fmla="*/ 9 h 34"/>
                <a:gd name="T18" fmla="*/ 24 w 36"/>
                <a:gd name="T19" fmla="*/ 17 h 34"/>
                <a:gd name="T20" fmla="*/ 24 w 36"/>
                <a:gd name="T21" fmla="*/ 34 h 34"/>
                <a:gd name="T22" fmla="*/ 36 w 36"/>
                <a:gd name="T23" fmla="*/ 34 h 34"/>
                <a:gd name="T24" fmla="*/ 36 w 36"/>
                <a:gd name="T25" fmla="*/ 16 h 34"/>
                <a:gd name="T26" fmla="*/ 23 w 36"/>
                <a:gd name="T2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34">
                  <a:moveTo>
                    <a:pt x="23" y="0"/>
                  </a:moveTo>
                  <a:cubicBezTo>
                    <a:pt x="17" y="0"/>
                    <a:pt x="13" y="3"/>
                    <a:pt x="12" y="6"/>
                  </a:cubicBezTo>
                  <a:cubicBezTo>
                    <a:pt x="12" y="0"/>
                    <a:pt x="12" y="0"/>
                    <a:pt x="12" y="0"/>
                  </a:cubicBezTo>
                  <a:cubicBezTo>
                    <a:pt x="0" y="0"/>
                    <a:pt x="0" y="0"/>
                    <a:pt x="0" y="0"/>
                  </a:cubicBezTo>
                  <a:cubicBezTo>
                    <a:pt x="0" y="3"/>
                    <a:pt x="0" y="34"/>
                    <a:pt x="0" y="34"/>
                  </a:cubicBezTo>
                  <a:cubicBezTo>
                    <a:pt x="12" y="34"/>
                    <a:pt x="12" y="34"/>
                    <a:pt x="12" y="34"/>
                  </a:cubicBezTo>
                  <a:cubicBezTo>
                    <a:pt x="12" y="16"/>
                    <a:pt x="12" y="16"/>
                    <a:pt x="12" y="16"/>
                  </a:cubicBezTo>
                  <a:cubicBezTo>
                    <a:pt x="12" y="15"/>
                    <a:pt x="12" y="14"/>
                    <a:pt x="12" y="13"/>
                  </a:cubicBezTo>
                  <a:cubicBezTo>
                    <a:pt x="13" y="11"/>
                    <a:pt x="15" y="9"/>
                    <a:pt x="18" y="9"/>
                  </a:cubicBezTo>
                  <a:cubicBezTo>
                    <a:pt x="22" y="9"/>
                    <a:pt x="24" y="12"/>
                    <a:pt x="24" y="17"/>
                  </a:cubicBezTo>
                  <a:cubicBezTo>
                    <a:pt x="24" y="34"/>
                    <a:pt x="24" y="34"/>
                    <a:pt x="24" y="34"/>
                  </a:cubicBezTo>
                  <a:cubicBezTo>
                    <a:pt x="36" y="34"/>
                    <a:pt x="36" y="34"/>
                    <a:pt x="36" y="34"/>
                  </a:cubicBezTo>
                  <a:cubicBezTo>
                    <a:pt x="36" y="16"/>
                    <a:pt x="36" y="16"/>
                    <a:pt x="36" y="16"/>
                  </a:cubicBezTo>
                  <a:cubicBezTo>
                    <a:pt x="36" y="5"/>
                    <a:pt x="30" y="0"/>
                    <a:pt x="23" y="0"/>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fr-FR" noProof="0"/>
            </a:p>
          </p:txBody>
        </p:sp>
        <p:sp>
          <p:nvSpPr>
            <p:cNvPr id="13" name="Freeform 19">
              <a:extLst>
                <a:ext uri="{FF2B5EF4-FFF2-40B4-BE49-F238E27FC236}">
                  <a16:creationId xmlns:a16="http://schemas.microsoft.com/office/drawing/2014/main" id="{07266035-8A1D-4427-8DBA-371C66A8AA3E}"/>
                </a:ext>
              </a:extLst>
            </p:cNvPr>
            <p:cNvSpPr>
              <a:spLocks/>
            </p:cNvSpPr>
            <p:nvPr userDrawn="1"/>
          </p:nvSpPr>
          <p:spPr bwMode="auto">
            <a:xfrm>
              <a:off x="6010275" y="2889250"/>
              <a:ext cx="41275" cy="38100"/>
            </a:xfrm>
            <a:custGeom>
              <a:avLst/>
              <a:gdLst>
                <a:gd name="T0" fmla="*/ 6 w 13"/>
                <a:gd name="T1" fmla="*/ 0 h 12"/>
                <a:gd name="T2" fmla="*/ 0 w 13"/>
                <a:gd name="T3" fmla="*/ 6 h 12"/>
                <a:gd name="T4" fmla="*/ 6 w 13"/>
                <a:gd name="T5" fmla="*/ 12 h 12"/>
                <a:gd name="T6" fmla="*/ 6 w 13"/>
                <a:gd name="T7" fmla="*/ 12 h 12"/>
                <a:gd name="T8" fmla="*/ 13 w 13"/>
                <a:gd name="T9" fmla="*/ 6 h 12"/>
                <a:gd name="T10" fmla="*/ 6 w 13"/>
                <a:gd name="T11" fmla="*/ 0 h 12"/>
              </a:gdLst>
              <a:ahLst/>
              <a:cxnLst>
                <a:cxn ang="0">
                  <a:pos x="T0" y="T1"/>
                </a:cxn>
                <a:cxn ang="0">
                  <a:pos x="T2" y="T3"/>
                </a:cxn>
                <a:cxn ang="0">
                  <a:pos x="T4" y="T5"/>
                </a:cxn>
                <a:cxn ang="0">
                  <a:pos x="T6" y="T7"/>
                </a:cxn>
                <a:cxn ang="0">
                  <a:pos x="T8" y="T9"/>
                </a:cxn>
                <a:cxn ang="0">
                  <a:pos x="T10" y="T11"/>
                </a:cxn>
              </a:cxnLst>
              <a:rect l="0" t="0" r="r" b="b"/>
              <a:pathLst>
                <a:path w="13" h="12">
                  <a:moveTo>
                    <a:pt x="6" y="0"/>
                  </a:moveTo>
                  <a:cubicBezTo>
                    <a:pt x="2" y="0"/>
                    <a:pt x="0" y="3"/>
                    <a:pt x="0" y="6"/>
                  </a:cubicBezTo>
                  <a:cubicBezTo>
                    <a:pt x="0" y="10"/>
                    <a:pt x="2" y="12"/>
                    <a:pt x="6" y="12"/>
                  </a:cubicBezTo>
                  <a:cubicBezTo>
                    <a:pt x="6" y="12"/>
                    <a:pt x="6" y="12"/>
                    <a:pt x="6" y="12"/>
                  </a:cubicBezTo>
                  <a:cubicBezTo>
                    <a:pt x="10" y="12"/>
                    <a:pt x="13" y="10"/>
                    <a:pt x="13" y="6"/>
                  </a:cubicBezTo>
                  <a:cubicBezTo>
                    <a:pt x="13" y="3"/>
                    <a:pt x="10" y="0"/>
                    <a:pt x="6" y="0"/>
                  </a:cubicBezTo>
                </a:path>
              </a:pathLst>
            </a:custGeom>
            <a:grpFill/>
            <a:ln w="3175">
              <a:noFill/>
              <a:round/>
              <a:headEnd/>
              <a:tailEnd/>
            </a:ln>
          </p:spPr>
          <p:txBody>
            <a:bodyPr vert="horz" wrap="square" lIns="91440" tIns="45720" rIns="91440" bIns="45720" numCol="1" anchor="t" anchorCtr="0" compatLnSpc="1">
              <a:prstTxWarp prst="textNoShape">
                <a:avLst/>
              </a:prstTxWarp>
            </a:bodyPr>
            <a:lstStyle/>
            <a:p>
              <a:endParaRPr lang="fr-FR" noProof="0"/>
            </a:p>
          </p:txBody>
        </p:sp>
      </p:grpSp>
    </p:spTree>
    <p:extLst>
      <p:ext uri="{BB962C8B-B14F-4D97-AF65-F5344CB8AC3E}">
        <p14:creationId xmlns:p14="http://schemas.microsoft.com/office/powerpoint/2010/main" val="79259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669007A-C645-4B1B-AD7A-0D7D56D4553F}"/>
              </a:ext>
            </a:extLst>
          </p:cNvPr>
          <p:cNvPicPr>
            <a:picLocks noChangeAspect="1"/>
          </p:cNvPicPr>
          <p:nvPr/>
        </p:nvPicPr>
        <p:blipFill>
          <a:blip r:embed="rId2"/>
          <a:stretch>
            <a:fillRect/>
          </a:stretch>
        </p:blipFill>
        <p:spPr>
          <a:xfrm>
            <a:off x="127000" y="1"/>
            <a:ext cx="11214100" cy="5296604"/>
          </a:xfrm>
          <a:prstGeom prst="rect">
            <a:avLst/>
          </a:prstGeom>
        </p:spPr>
      </p:pic>
    </p:spTree>
    <p:extLst>
      <p:ext uri="{BB962C8B-B14F-4D97-AF65-F5344CB8AC3E}">
        <p14:creationId xmlns:p14="http://schemas.microsoft.com/office/powerpoint/2010/main" val="6089738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719137" y="788400"/>
            <a:ext cx="7367587" cy="1980000"/>
          </a:xfrm>
        </p:spPr>
        <p:txBody>
          <a:bodyPr/>
          <a:lstStyle/>
          <a:p>
            <a:r>
              <a:rPr lang="fr-FR" dirty="0"/>
              <a:t>Docker </a:t>
            </a:r>
            <a:r>
              <a:rPr lang="fr-FR" dirty="0" err="1"/>
              <a:t>Overview</a:t>
            </a:r>
            <a:r>
              <a:rPr lang="fr-FR" dirty="0"/>
              <a:t> Concepts</a:t>
            </a:r>
          </a:p>
        </p:txBody>
      </p:sp>
      <p:sp>
        <p:nvSpPr>
          <p:cNvPr id="3" name="Sous-titre 2"/>
          <p:cNvSpPr>
            <a:spLocks noGrp="1"/>
          </p:cNvSpPr>
          <p:nvPr>
            <p:ph type="subTitle" idx="1"/>
          </p:nvPr>
        </p:nvSpPr>
        <p:spPr/>
        <p:txBody>
          <a:bodyPr/>
          <a:lstStyle/>
          <a:p>
            <a:r>
              <a:rPr lang="fr-FR" b="1" u="sng" dirty="0"/>
              <a:t>Nagaraj </a:t>
            </a:r>
            <a:r>
              <a:rPr lang="fr-FR" b="1" u="sng" dirty="0" err="1"/>
              <a:t>manoharan</a:t>
            </a:r>
            <a:endParaRPr lang="fr-FR" b="1" u="sng" dirty="0"/>
          </a:p>
        </p:txBody>
      </p:sp>
      <p:pic>
        <p:nvPicPr>
          <p:cNvPr id="6" name="Picture 5">
            <a:extLst>
              <a:ext uri="{FF2B5EF4-FFF2-40B4-BE49-F238E27FC236}">
                <a16:creationId xmlns:a16="http://schemas.microsoft.com/office/drawing/2014/main" id="{C8683763-5346-4D5F-82FD-890FE3782CD4}"/>
              </a:ext>
            </a:extLst>
          </p:cNvPr>
          <p:cNvPicPr>
            <a:picLocks noChangeAspect="1"/>
          </p:cNvPicPr>
          <p:nvPr/>
        </p:nvPicPr>
        <p:blipFill rotWithShape="1">
          <a:blip r:embed="rId3"/>
          <a:srcRect r="1334"/>
          <a:stretch/>
        </p:blipFill>
        <p:spPr>
          <a:xfrm>
            <a:off x="0" y="127000"/>
            <a:ext cx="11472444" cy="5181600"/>
          </a:xfrm>
          <a:prstGeom prst="rect">
            <a:avLst/>
          </a:prstGeom>
        </p:spPr>
      </p:pic>
    </p:spTree>
    <p:extLst>
      <p:ext uri="{BB962C8B-B14F-4D97-AF65-F5344CB8AC3E}">
        <p14:creationId xmlns:p14="http://schemas.microsoft.com/office/powerpoint/2010/main" val="21074864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Sopra Steria Group">
  <a:themeElements>
    <a:clrScheme name="Personnalisé 93">
      <a:dk1>
        <a:srgbClr val="4A4A4A"/>
      </a:dk1>
      <a:lt1>
        <a:srgbClr val="FFFFFF"/>
      </a:lt1>
      <a:dk2>
        <a:srgbClr val="CF022B"/>
      </a:dk2>
      <a:lt2>
        <a:srgbClr val="F07D00"/>
      </a:lt2>
      <a:accent1>
        <a:srgbClr val="CF022B"/>
      </a:accent1>
      <a:accent2>
        <a:srgbClr val="F07D00"/>
      </a:accent2>
      <a:accent3>
        <a:srgbClr val="8C1D82"/>
      </a:accent3>
      <a:accent4>
        <a:srgbClr val="007AC2"/>
      </a:accent4>
      <a:accent5>
        <a:srgbClr val="00A188"/>
      </a:accent5>
      <a:accent6>
        <a:srgbClr val="4A4A4A"/>
      </a:accent6>
      <a:hlink>
        <a:srgbClr val="1A0DAB"/>
      </a:hlink>
      <a:folHlink>
        <a:srgbClr val="660099"/>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317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spcBef>
            <a:spcPts val="600"/>
          </a:spcBef>
          <a:defRPr dirty="0" smtClean="0"/>
        </a:defPPr>
      </a:lstStyle>
    </a:txDef>
  </a:objectDefaults>
  <a:extraClrSchemeLst/>
  <a:extLst>
    <a:ext uri="{05A4C25C-085E-4340-85A3-A5531E510DB2}">
      <thm15:themeFamily xmlns:thm15="http://schemas.microsoft.com/office/thememl/2012/main" name="SOPRASTERIA_ModèlePowerPoint_EN_16-9_33863-Docker" id="{17809C45-2AFA-41A3-8672-355B22A0DAE1}" vid="{CBC1F44F-6F77-4E60-A81A-D0F76C8752ED}"/>
    </a:ext>
  </a:extLst>
</a:theme>
</file>

<file path=ppt/theme/theme3.xml><?xml version="1.0" encoding="utf-8"?>
<a:theme xmlns:a="http://schemas.openxmlformats.org/drawingml/2006/main" name="Sopra Steria Group">
  <a:themeElements>
    <a:clrScheme name="Personnalisé 93">
      <a:dk1>
        <a:srgbClr val="4A4A4A"/>
      </a:dk1>
      <a:lt1>
        <a:srgbClr val="FFFFFF"/>
      </a:lt1>
      <a:dk2>
        <a:srgbClr val="CF022B"/>
      </a:dk2>
      <a:lt2>
        <a:srgbClr val="F07D00"/>
      </a:lt2>
      <a:accent1>
        <a:srgbClr val="CF022B"/>
      </a:accent1>
      <a:accent2>
        <a:srgbClr val="F07D00"/>
      </a:accent2>
      <a:accent3>
        <a:srgbClr val="8C1D82"/>
      </a:accent3>
      <a:accent4>
        <a:srgbClr val="007AC2"/>
      </a:accent4>
      <a:accent5>
        <a:srgbClr val="00A188"/>
      </a:accent5>
      <a:accent6>
        <a:srgbClr val="4A4A4A"/>
      </a:accent6>
      <a:hlink>
        <a:srgbClr val="1A0DAB"/>
      </a:hlink>
      <a:folHlink>
        <a:srgbClr val="660099"/>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317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spcBef>
            <a:spcPts val="600"/>
          </a:spcBef>
          <a:defRPr dirty="0" smtClean="0"/>
        </a:defPPr>
      </a:lstStyle>
    </a:txDef>
  </a:objectDefaults>
  <a:extraClrSchemeLst/>
  <a:extLst>
    <a:ext uri="{05A4C25C-085E-4340-85A3-A5531E510DB2}">
      <thm15:themeFamily xmlns:thm15="http://schemas.microsoft.com/office/thememl/2012/main" name="SOPRASTERIA_ModèlePowerPoint_EN_16-9_33863-Docker" id="{17809C45-2AFA-41A3-8672-355B22A0DAE1}" vid="{CBC1F44F-6F77-4E60-A81A-D0F76C8752ED}"/>
    </a:ext>
  </a:extLst>
</a:theme>
</file>

<file path=ppt/theme/theme4.xml><?xml version="1.0" encoding="utf-8"?>
<a:theme xmlns:a="http://schemas.openxmlformats.org/drawingml/2006/main" name="Sopra Steria Group">
  <a:themeElements>
    <a:clrScheme name="Personnalisé 93">
      <a:dk1>
        <a:srgbClr val="4A4A4A"/>
      </a:dk1>
      <a:lt1>
        <a:srgbClr val="FFFFFF"/>
      </a:lt1>
      <a:dk2>
        <a:srgbClr val="CF022B"/>
      </a:dk2>
      <a:lt2>
        <a:srgbClr val="F07D00"/>
      </a:lt2>
      <a:accent1>
        <a:srgbClr val="CF022B"/>
      </a:accent1>
      <a:accent2>
        <a:srgbClr val="F07D00"/>
      </a:accent2>
      <a:accent3>
        <a:srgbClr val="8C1D82"/>
      </a:accent3>
      <a:accent4>
        <a:srgbClr val="007AC2"/>
      </a:accent4>
      <a:accent5>
        <a:srgbClr val="00A188"/>
      </a:accent5>
      <a:accent6>
        <a:srgbClr val="4A4A4A"/>
      </a:accent6>
      <a:hlink>
        <a:srgbClr val="1A0DAB"/>
      </a:hlink>
      <a:folHlink>
        <a:srgbClr val="660099"/>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317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spcBef>
            <a:spcPts val="600"/>
          </a:spcBef>
          <a:defRPr dirty="0" smtClean="0"/>
        </a:defPPr>
      </a:lstStyle>
    </a:txDef>
  </a:objectDefaults>
  <a:extraClrSchemeLst/>
  <a:extLst>
    <a:ext uri="{05A4C25C-085E-4340-85A3-A5531E510DB2}">
      <thm15:themeFamily xmlns:thm15="http://schemas.microsoft.com/office/thememl/2012/main" name="SOPRASTERIA_ModèlePowerPoint_EN_16-9_33863-Docker" id="{17809C45-2AFA-41A3-8672-355B22A0DAE1}" vid="{CBC1F44F-6F77-4E60-A81A-D0F76C8752ED}"/>
    </a:ext>
  </a:extLst>
</a:theme>
</file>

<file path=ppt/theme/theme5.xml><?xml version="1.0" encoding="utf-8"?>
<a:theme xmlns:a="http://schemas.openxmlformats.org/drawingml/2006/main" name="Sopra Steria Group">
  <a:themeElements>
    <a:clrScheme name="Personnalisé 93">
      <a:dk1>
        <a:srgbClr val="4A4A4A"/>
      </a:dk1>
      <a:lt1>
        <a:srgbClr val="FFFFFF"/>
      </a:lt1>
      <a:dk2>
        <a:srgbClr val="CF022B"/>
      </a:dk2>
      <a:lt2>
        <a:srgbClr val="F07D00"/>
      </a:lt2>
      <a:accent1>
        <a:srgbClr val="CF022B"/>
      </a:accent1>
      <a:accent2>
        <a:srgbClr val="F07D00"/>
      </a:accent2>
      <a:accent3>
        <a:srgbClr val="8C1D82"/>
      </a:accent3>
      <a:accent4>
        <a:srgbClr val="007AC2"/>
      </a:accent4>
      <a:accent5>
        <a:srgbClr val="00A188"/>
      </a:accent5>
      <a:accent6>
        <a:srgbClr val="4A4A4A"/>
      </a:accent6>
      <a:hlink>
        <a:srgbClr val="1A0DAB"/>
      </a:hlink>
      <a:folHlink>
        <a:srgbClr val="660099"/>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317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spcBef>
            <a:spcPts val="600"/>
          </a:spcBef>
          <a:defRPr dirty="0" smtClean="0"/>
        </a:defPPr>
      </a:lstStyle>
    </a:txDef>
  </a:objectDefaults>
  <a:extraClrSchemeLst/>
  <a:extLst>
    <a:ext uri="{05A4C25C-085E-4340-85A3-A5531E510DB2}">
      <thm15:themeFamily xmlns:thm15="http://schemas.microsoft.com/office/thememl/2012/main" name="SOPRASTERIA_ModèlePowerPoint_EN_16-9_33863-Docker" id="{17809C45-2AFA-41A3-8672-355B22A0DAE1}" vid="{CBC1F44F-6F77-4E60-A81A-D0F76C8752ED}"/>
    </a:ext>
  </a:extLst>
</a:theme>
</file>

<file path=ppt/theme/theme6.xml><?xml version="1.0" encoding="utf-8"?>
<a:theme xmlns:a="http://schemas.openxmlformats.org/drawingml/2006/main" name="Sopra Steria Group">
  <a:themeElements>
    <a:clrScheme name="Personnalisé 93">
      <a:dk1>
        <a:srgbClr val="4A4A4A"/>
      </a:dk1>
      <a:lt1>
        <a:srgbClr val="FFFFFF"/>
      </a:lt1>
      <a:dk2>
        <a:srgbClr val="CF022B"/>
      </a:dk2>
      <a:lt2>
        <a:srgbClr val="F07D00"/>
      </a:lt2>
      <a:accent1>
        <a:srgbClr val="CF022B"/>
      </a:accent1>
      <a:accent2>
        <a:srgbClr val="F07D00"/>
      </a:accent2>
      <a:accent3>
        <a:srgbClr val="8C1D82"/>
      </a:accent3>
      <a:accent4>
        <a:srgbClr val="007AC2"/>
      </a:accent4>
      <a:accent5>
        <a:srgbClr val="00A188"/>
      </a:accent5>
      <a:accent6>
        <a:srgbClr val="4A4A4A"/>
      </a:accent6>
      <a:hlink>
        <a:srgbClr val="1A0DAB"/>
      </a:hlink>
      <a:folHlink>
        <a:srgbClr val="660099"/>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317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spcBef>
            <a:spcPts val="600"/>
          </a:spcBef>
          <a:defRPr dirty="0" smtClean="0"/>
        </a:defPPr>
      </a:lstStyle>
    </a:txDef>
  </a:objectDefaults>
  <a:extraClrSchemeLst/>
  <a:extLst>
    <a:ext uri="{05A4C25C-085E-4340-85A3-A5531E510DB2}">
      <thm15:themeFamily xmlns:thm15="http://schemas.microsoft.com/office/thememl/2012/main" name="SOPRASTERIA_ModèlePowerPoint_EN_16-9_33863-Docker" id="{17809C45-2AFA-41A3-8672-355B22A0DAE1}" vid="{CBC1F44F-6F77-4E60-A81A-D0F76C8752ED}"/>
    </a:ext>
  </a:extLst>
</a:theme>
</file>

<file path=ppt/theme/theme7.xml><?xml version="1.0" encoding="utf-8"?>
<a:theme xmlns:a="http://schemas.openxmlformats.org/drawingml/2006/main" name="Sopra Steria Group">
  <a:themeElements>
    <a:clrScheme name="Personnalisé 93">
      <a:dk1>
        <a:srgbClr val="4A4A4A"/>
      </a:dk1>
      <a:lt1>
        <a:srgbClr val="FFFFFF"/>
      </a:lt1>
      <a:dk2>
        <a:srgbClr val="CF022B"/>
      </a:dk2>
      <a:lt2>
        <a:srgbClr val="F07D00"/>
      </a:lt2>
      <a:accent1>
        <a:srgbClr val="CF022B"/>
      </a:accent1>
      <a:accent2>
        <a:srgbClr val="F07D00"/>
      </a:accent2>
      <a:accent3>
        <a:srgbClr val="8C1D82"/>
      </a:accent3>
      <a:accent4>
        <a:srgbClr val="007AC2"/>
      </a:accent4>
      <a:accent5>
        <a:srgbClr val="00A188"/>
      </a:accent5>
      <a:accent6>
        <a:srgbClr val="4A4A4A"/>
      </a:accent6>
      <a:hlink>
        <a:srgbClr val="1A0DAB"/>
      </a:hlink>
      <a:folHlink>
        <a:srgbClr val="660099"/>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317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spcBef>
            <a:spcPts val="600"/>
          </a:spcBef>
          <a:defRPr dirty="0" smtClean="0"/>
        </a:defPPr>
      </a:lstStyle>
    </a:txDef>
  </a:objectDefaults>
  <a:extraClrSchemeLst/>
  <a:extLst>
    <a:ext uri="{05A4C25C-085E-4340-85A3-A5531E510DB2}">
      <thm15:themeFamily xmlns:thm15="http://schemas.microsoft.com/office/thememl/2012/main" name="SOPRASTERIA_ModèlePowerPoint_EN_16-9_33863-Docker" id="{17809C45-2AFA-41A3-8672-355B22A0DAE1}" vid="{CBC1F44F-6F77-4E60-A81A-D0F76C8752ED}"/>
    </a:ext>
  </a:extLst>
</a:theme>
</file>

<file path=ppt/theme/theme8.xml><?xml version="1.0" encoding="utf-8"?>
<a:theme xmlns:a="http://schemas.openxmlformats.org/drawingml/2006/main" name="Sopra Steria Group">
  <a:themeElements>
    <a:clrScheme name="Personnalisé 93">
      <a:dk1>
        <a:srgbClr val="4A4A4A"/>
      </a:dk1>
      <a:lt1>
        <a:srgbClr val="FFFFFF"/>
      </a:lt1>
      <a:dk2>
        <a:srgbClr val="CF022B"/>
      </a:dk2>
      <a:lt2>
        <a:srgbClr val="F07D00"/>
      </a:lt2>
      <a:accent1>
        <a:srgbClr val="CF022B"/>
      </a:accent1>
      <a:accent2>
        <a:srgbClr val="F07D00"/>
      </a:accent2>
      <a:accent3>
        <a:srgbClr val="8C1D82"/>
      </a:accent3>
      <a:accent4>
        <a:srgbClr val="007AC2"/>
      </a:accent4>
      <a:accent5>
        <a:srgbClr val="00A188"/>
      </a:accent5>
      <a:accent6>
        <a:srgbClr val="4A4A4A"/>
      </a:accent6>
      <a:hlink>
        <a:srgbClr val="1A0DAB"/>
      </a:hlink>
      <a:folHlink>
        <a:srgbClr val="660099"/>
      </a:folHlink>
    </a:clrScheme>
    <a:fontScheme name="Soprasteria">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w="3175">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spcBef>
            <a:spcPts val="600"/>
          </a:spcBef>
          <a:defRPr dirty="0" smtClean="0"/>
        </a:defPPr>
      </a:lstStyle>
    </a:txDef>
  </a:objectDefaults>
  <a:extraClrSchemeLst/>
  <a:extLst>
    <a:ext uri="{05A4C25C-085E-4340-85A3-A5531E510DB2}">
      <thm15:themeFamily xmlns:thm15="http://schemas.microsoft.com/office/thememl/2012/main" name="SOPRASTERIA_ModèlePowerPoint_EN_16-9_33863-Docker" id="{17809C45-2AFA-41A3-8672-355B22A0DAE1}" vid="{CBC1F44F-6F77-4E60-A81A-D0F76C8752ED}"/>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11010</TotalTime>
  <Words>2550</Words>
  <Application>Microsoft Office PowerPoint</Application>
  <PresentationFormat>Widescreen</PresentationFormat>
  <Paragraphs>239</Paragraphs>
  <Slides>74</Slides>
  <Notes>29</Notes>
  <HiddenSlides>0</HiddenSlides>
  <MMClips>0</MMClips>
  <ScaleCrop>false</ScaleCrop>
  <HeadingPairs>
    <vt:vector size="6" baseType="variant">
      <vt:variant>
        <vt:lpstr>Fonts Used</vt:lpstr>
      </vt:variant>
      <vt:variant>
        <vt:i4>7</vt:i4>
      </vt:variant>
      <vt:variant>
        <vt:lpstr>Theme</vt:lpstr>
      </vt:variant>
      <vt:variant>
        <vt:i4>8</vt:i4>
      </vt:variant>
      <vt:variant>
        <vt:lpstr>Slide Titles</vt:lpstr>
      </vt:variant>
      <vt:variant>
        <vt:i4>74</vt:i4>
      </vt:variant>
    </vt:vector>
  </HeadingPairs>
  <TitlesOfParts>
    <vt:vector size="89" baseType="lpstr">
      <vt:lpstr>Agency FB</vt:lpstr>
      <vt:lpstr>Arial</vt:lpstr>
      <vt:lpstr>Calibri</vt:lpstr>
      <vt:lpstr>Century Gothic</vt:lpstr>
      <vt:lpstr>Open Sans</vt:lpstr>
      <vt:lpstr>Tahoma</vt:lpstr>
      <vt:lpstr>Wingdings 3</vt:lpstr>
      <vt:lpstr>Ion</vt:lpstr>
      <vt:lpstr>Sopra Steria Group</vt:lpstr>
      <vt:lpstr>Sopra Steria Group</vt:lpstr>
      <vt:lpstr>Sopra Steria Group</vt:lpstr>
      <vt:lpstr>Sopra Steria Group</vt:lpstr>
      <vt:lpstr>Sopra Steria Group</vt:lpstr>
      <vt:lpstr>Sopra Steria Group</vt:lpstr>
      <vt:lpstr>Sopra Steria Group</vt:lpstr>
      <vt:lpstr>                 Docker Fundamentals</vt:lpstr>
      <vt:lpstr>Topics to be covered</vt:lpstr>
      <vt:lpstr>Docker Overview Concepts</vt:lpstr>
      <vt:lpstr>Docker Overview Concepts</vt:lpstr>
      <vt:lpstr>PowerPoint Presentation</vt:lpstr>
      <vt:lpstr>Title of the presentation  with a picture [Tahoma Bold 40 pt]</vt:lpstr>
      <vt:lpstr>Docker Overview Concepts</vt:lpstr>
      <vt:lpstr>PowerPoint Presentation</vt:lpstr>
      <vt:lpstr>Docker Overview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Docker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Docker Complete  course</dc:title>
  <dc:creator>Vikas, Kumar</dc:creator>
  <cp:lastModifiedBy>MANOHARAN Nagaraj</cp:lastModifiedBy>
  <cp:revision>69</cp:revision>
  <dcterms:created xsi:type="dcterms:W3CDTF">2021-02-02T10:13:47Z</dcterms:created>
  <dcterms:modified xsi:type="dcterms:W3CDTF">2022-03-15T10:12:41Z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2021-09-06T01:28:33Z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d71cf2de-93ed-462d-9fb1-7989e0bdaa2a</vt:lpwstr>
  </property>
  <property fmtid="{D5CDD505-2E9C-101B-9397-08002B2CF9AE}" pid="8" name="MSIP_Label_ea60d57e-af5b-4752-ac57-3e4f28ca11dc_ContentBits">
    <vt:lpwstr>0</vt:lpwstr>
  </property>
  <property fmtid="{D5CDD505-2E9C-101B-9397-08002B2CF9AE}" pid="9" name="MSIP_Label_f314f5b1-ef04-46e0-8957-be9652623f41_Enabled">
    <vt:lpwstr>true</vt:lpwstr>
  </property>
  <property fmtid="{D5CDD505-2E9C-101B-9397-08002B2CF9AE}" pid="10" name="MSIP_Label_f314f5b1-ef04-46e0-8957-be9652623f41_SetDate">
    <vt:lpwstr>2022-03-15T10:12:41Z</vt:lpwstr>
  </property>
  <property fmtid="{D5CDD505-2E9C-101B-9397-08002B2CF9AE}" pid="11" name="MSIP_Label_f314f5b1-ef04-46e0-8957-be9652623f41_Method">
    <vt:lpwstr>Standard</vt:lpwstr>
  </property>
  <property fmtid="{D5CDD505-2E9C-101B-9397-08002B2CF9AE}" pid="12" name="MSIP_Label_f314f5b1-ef04-46e0-8957-be9652623f41_Name">
    <vt:lpwstr>C2 - UK</vt:lpwstr>
  </property>
  <property fmtid="{D5CDD505-2E9C-101B-9397-08002B2CF9AE}" pid="13" name="MSIP_Label_f314f5b1-ef04-46e0-8957-be9652623f41_SiteId">
    <vt:lpwstr>8b87af7d-8647-4dc7-8df4-5f69a2011bb5</vt:lpwstr>
  </property>
  <property fmtid="{D5CDD505-2E9C-101B-9397-08002B2CF9AE}" pid="14" name="MSIP_Label_f314f5b1-ef04-46e0-8957-be9652623f41_ActionId">
    <vt:lpwstr>986645d1-1946-48fa-ba09-73f30985d576</vt:lpwstr>
  </property>
  <property fmtid="{D5CDD505-2E9C-101B-9397-08002B2CF9AE}" pid="15" name="MSIP_Label_f314f5b1-ef04-46e0-8957-be9652623f41_ContentBits">
    <vt:lpwstr>3</vt:lpwstr>
  </property>
</Properties>
</file>